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6F22-2643-4F26-80DD-172C4A59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45BAF-C646-44EF-849D-76ACB150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B4F89-B6AA-46F1-8EF4-9AA4DCFA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8C5F4-9E44-4F47-902F-4A3B4B7F2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B7E8D-48FD-44BC-AD8E-F528F963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BBB19-7001-4617-82FA-BBAD9396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16D4F-30F0-4717-87E0-46A8E180D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045E0-042D-44FD-9A03-B2272C4F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04397-53EB-4158-82A3-101859D5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60C56-3EC8-4AA9-96E5-F349E88F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24F7-DD27-4004-AFBD-BE93D0B2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02442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238" r="252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1" r="327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腮腺肿物是指生长在腮腺区域的肿瘤，分为良性肿物和恶性肿物。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良性肿物包括多形性腺瘤、沃辛瘤等，恶性肿物则以黏液表皮样癌、腺癌等较为常见。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0" r="27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目前尚不完全清楚，可能与遗传、环境、生活习惯等多种因素有关。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可能与长期接触有害物质、遗传因素、免疫功能低下等因素有关。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腮腺肿物的临床表现因肿物性质和大小而异，常见症状包括局部疼痛、肿胀、张口困难等。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通过体格检查、影像学检查（如超声、CT、MRI等）以及病理学检查进行确诊。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99" b="162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7" r="190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一般护理常规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保持病室环境清洁、舒适，减少人员流动，避免交叉感染。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定期监测患者生命体征，如体温、脉搏、呼吸等，记录异常情况。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保持患者口腔清洁，每日刷牙、漱口，预防口腔感染。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饮食宜清淡、易消化，避免刺激性食物，鼓励患者多饮水。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观察患者腮腺肿胀程度、范围及疼痛情况，评估病情进展。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协助医生进行肿物的穿刺、活检等操作，确保操作顺利进行。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对于需要手术的患者，术前做好心理疏导，术后密切观察病情变化，预防并发症的发生。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对于放化疗患者，注意观察不良反应，及时处理。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特殊护理常规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严格执行消毒隔离制度，定期对病房进行空气消毒，加强口腔护理。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247" r="282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预防心血管疾病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观察患者呼吸情况，保持呼吸道通畅，及时处理呼吸道分泌物。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控制患者血压、血糖等指标，避免情绪波动和剧烈运动。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腮腺肿物患者健康教育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https://d.book118.com/215130244223011104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2024-09-14T11:43:14.145</cp:lastPrinted>
  <dcterms:created xsi:type="dcterms:W3CDTF">2024-09-14T03:43:14Z</dcterms:created>
  <dcterms:modified xsi:type="dcterms:W3CDTF">2024-09-14T03:43:16Z</dcterms:modified>
</cp:coreProperties>
</file>