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85951-033C-4284-BF49-0BF1AAAAC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80422-3079-4C25-8698-5B4C67507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B376B-95F5-4588-BC1A-C7848DA3A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BDE95-FE13-4B1E-8431-5E26BE68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77A2AD-51CF-438A-A3A5-EDA74A48A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3B06D5-CB6E-4ADF-B441-9C0BCA322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629A92-C499-4B06-B551-C15D2930F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CC862F-4E7E-4488-BF9E-CD2BAC3F1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1F65E9-B85D-408F-A302-55964CE18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9DF77A-08FB-4CCA-99E0-7479E8BB8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5526E-9FC7-4381-9AF7-AA6F2EB9B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3102034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乳酸菌饮料的生产工艺及操作要点概要课件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乳酸菌饮料的生产工艺流程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操作要点概要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质量控制与检测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生产设备与设施要求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安全与环保注意事项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乳酸菌饮料的定义与分类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乳酸菌饮料是指以乳或乳制品为原料，经乳酸菌发酵制成的饮料。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根据产品特性，乳酸菌饮料可分为凝固型和搅拌型，其中搅拌型又可细分为活性乳酸菌饮料和非活性乳酸菌饮料。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具有独特的酸甜口感，营养丰富，含有大量活性乳酸菌，有助于调节肠道菌群平衡。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有助于促进消化、增强免疫力、降低胆固醇、预防肠道疾病等。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乳酸菌饮料的特点与功效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乳酸菌饮料的生产工艺流程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乳制品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选择新鲜、无污染的牛奶或羊奶作为主要原料，确保质量安全。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选用优质白砂糖，控制好添加量，以调节口感。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选用适当的稳定剂，如果胶、明胶等，以保持饮料的稳定性。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乳酸菌种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选用活性强、品质稳定的乳酸菌种，如保加利亚乳杆菌、嗜热链球菌等。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78" r="107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配料与混合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控制好温度和时间，避免高温和长时间搅拌对原料的影响。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将准备好的原料按比例混合，搅拌均匀。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乳酸菌发酵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将混合好的饮料在适宜的温度下进行乳酸菌发酵，使乳酸菌大量繁殖，产生乳酸等有机酸。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控制好发酵温度和时间，确保乳酸菌发酵充分，同时避免发酵过度导致口感变差。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将发酵好的乳酸菌饮料灌装到预先清洗干净、消毒的容器中。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采用适当的密封方式，如热封、旋盖等，确保容器密封良好，防止污染和变质。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灌装与密封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https://d.book118.com/215131020340011034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2024-08-30T17:53:04.897</cp:lastPrinted>
  <dcterms:created xsi:type="dcterms:W3CDTF">2024-08-30T09:53:04Z</dcterms:created>
  <dcterms:modified xsi:type="dcterms:W3CDTF">2024-08-30T09:53:06Z</dcterms:modified>
</cp:coreProperties>
</file>