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ABC59-AAF3-4AA5-A8CF-A7D490234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5C8D7-950D-47B6-A4E5-EA66F5BAA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E36BC-F952-49AD-AE2D-1CB32A6D4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4C2EB4-5F1A-41AA-B3AE-2F7EA87AD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ECFB8C-0555-48ED-9ED4-98FB6160C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B2AD93-4A02-40E4-BB6A-0A8412657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40A769-BC56-4F9B-8E3A-32772AF23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E0BC16-B03F-454C-9EA7-DD1922BF2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E1350D-4D74-4146-89FF-CFD7FDE5F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8758A-46A3-48AF-B0BC-23D07833F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6E260-1843-48C8-BAA3-A457BB36B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131022240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社会工作实践教学体系的构建研究\n## 1.社会工作实践教学体系的理论基础\n### 1.1 社会工作实践教学体系的基本概念与特点\n### 1.2 社会工作实践教学体系的理论支撑\n### 1.3 社会工作实践教学体系的目标与任务\n## 2.社会工作实践教学体系的现状分析\n### 2.1 社会工作实践教学体系的发展历程\n### 2.2 社会工作实践教学体系的优势与不足\n### 2.3 社会工作实践教学体系面临的挑战与机遇\n## 3.社会工作实践教学体系的构建原则与方法\n### 3.1 社会工作实践教学体系的构建原则\n### 3.2 社会工作实践教学体系的构建方法\n### 3.3 社会工作实践教学体系的实施与评估\n## 4.社会工作实践教学体系的课程设计与实施\n### 4.1 社会工作实践教学体系的课程设计\n### 4.2 社会工作实践教学体系的课程实施\n### 4.3 社会工作实践教学体系的课程评价\n## 5.社会工作实践教学体系的教学团队与基地建设\n### 5.1 社会工作实践教学团队的建设\n### 5.2 社会工作实践教学基地的选择与建设\n### 5.3 社会工作实践教学体系的合作与交流\n## 6.社会工作实践教学体系的案例研究与经验推广\n### 6.1 社会工作实践教学体系的案例研究\n### 6.2 社会工作实践教学体系的经验推广\n### 6.3 社会工作实践教学体系的持续改进与发展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5100"/>
              <a:t>社会工作实践教学体系的构建研究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社会工作实践教学体系的理论基础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2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2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2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以社会工作专业为核心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以实践活动为载体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以培养学生实践能力为目标</a:t>
                </a:r>
                <a:endParaRPr/>
              </a:p>
            </p:txBody>
          </p:sp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社会工作实践教学体系的基本概念</a:t>
                </a:r>
                <a:endParaRPr/>
              </a:p>
            </p:txBody>
          </p:sp>
        </p:grpSp>
        <p:grpSp>
          <p:nvGrpSpPr>
            <p:cNvPr id="23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3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理论与实践相结合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动态与静态相结合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个体与团队相结合</a:t>
                </a:r>
                <a:endParaRPr/>
              </a:p>
            </p:txBody>
          </p:sp>
          <p:sp>
            <p:nvSpPr>
              <p:cNvPr id="23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社会工作实践教学体系的特点</a:t>
                </a:r>
                <a:endParaRPr/>
              </a:p>
            </p:txBody>
          </p:sp>
          <p:sp>
            <p:nvSpPr>
              <p:cNvPr id="23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3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促进社会工作行业的发展</a:t>
                </a:r>
                <a:endParaRPr/>
              </a:p>
            </p:txBody>
          </p:sp>
          <p:sp>
            <p:nvSpPr>
              <p:cNvPr id="23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社会工作实践教学体系的重要性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社会工作实践教学体系的基本概念与特点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41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42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43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44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46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47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社会工作实践教学体系的理论支撑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2888139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认知发展理论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社会认知理论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角色扮演理论</a:t>
                </a:r>
                <a:endParaRPr/>
              </a:p>
            </p:txBody>
          </p:sp>
        </p:grpSp>
        <p:grpSp>
          <p:nvGrpSpPr>
            <p:cNvPr id="249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289074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提高学生的自我认知能力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培养学生的批判性思维能力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促进学生的自主学习能力</a:t>
                </a:r>
                <a:endParaRPr/>
              </a:p>
            </p:txBody>
          </p:sp>
          <p:sp>
            <p:nvSpPr>
              <p:cNvPr id="251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认知发展理论在实践教学中的应用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2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53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社会认知理论在实践教学中的应用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增强学生的社会影响意识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培养学生的同理心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提高学生的社会适应能力</a:t>
                </a:r>
                <a:endParaRPr/>
              </a:p>
            </p:txBody>
          </p:sp>
        </p:grpSp>
        <p:grpSp>
          <p:nvGrpSpPr>
            <p:cNvPr id="255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培养学生的角色扮演能力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提高学生的沟通技巧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培养学生的团队协作能力</a:t>
                </a:r>
                <a:endParaRPr/>
              </a:p>
            </p:txBody>
          </p:sp>
          <p:sp>
            <p:nvSpPr>
              <p:cNvPr id="257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角色扮演理论在实践教学中的应用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 社会工作实践教学体系的理论支撑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6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社会工作实践教学体系的目标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培养具有实践能力的社会工作专业人才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促进社会工作行业的发展</a:t>
                </a:r>
                <a:endParaRPr/>
              </a:p>
            </p:txBody>
          </p:sp>
          <p:sp>
            <p:nvSpPr>
              <p:cNvPr id="26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社会工作实践教学体系的任务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设计实践教学课程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组织实践教学活动   -进行评估与反馈</a:t>
                </a:r>
                <a:endParaRPr/>
              </a:p>
            </p:txBody>
          </p:sp>
          <p:sp>
            <p:nvSpPr>
              <p:cNvPr id="26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社会工作实践教学体系的实施策略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以学生为中心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以实践为导向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以合作为基础</a:t>
                </a:r>
                <a:endParaRPr/>
              </a:p>
            </p:txBody>
          </p:sp>
          <p:sp>
            <p:nvSpPr>
              <p:cNvPr id="27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社会工作实践教学体系的目标与任务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7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社会工作实践教学体系的现状分析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8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社会工作实践教学体系的起源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20世纪初期的社会工作教育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20世纪中期的实践教学探索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20世纪末期的实践教学体系形成</a:t>
                </a:r>
                <a:endParaRPr/>
              </a:p>
            </p:txBody>
          </p:sp>
          <p:pic>
            <p:nvPicPr>
              <p:cNvPr id="2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社会工作实践教学体系的发展阶段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初步建立阶段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深化改革阶段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创新发展阶段</a:t>
                </a:r>
                <a:endParaRPr/>
              </a:p>
            </p:txBody>
          </p:sp>
          <p:pic>
            <p:nvPicPr>
              <p:cNvPr id="29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社会工作实践教学体系的发展趋势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专业化与本土化相结合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理论与实践相结合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个体与团队相结合</a:t>
                </a:r>
                <a:endParaRPr/>
              </a:p>
            </p:txBody>
          </p:sp>
          <p:pic>
            <p:nvPicPr>
              <p:cNvPr id="29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社会工作实践教学体系的发展历程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9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0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0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社会工作实践教学体系的优势</a:t>
                </a:r>
                <a:endParaRPr/>
              </a:p>
            </p:txBody>
          </p:sp>
          <p:sp>
            <p:nvSpPr>
              <p:cNvPr id="30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促进社会工作行业的发展</a:t>
                </a:r>
                <a:endParaRPr/>
              </a:p>
            </p:txBody>
          </p:sp>
        </p:grpSp>
        <p:grpSp>
          <p:nvGrpSpPr>
            <p:cNvPr id="30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0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社会工作实践教学体系的不足</a:t>
                </a:r>
                <a:endParaRPr/>
              </a:p>
            </p:txBody>
          </p:sp>
          <p:sp>
            <p:nvSpPr>
              <p:cNvPr id="30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实践教学课程设计不合理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实践教学活动组织不完善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实践教学评估与反馈机制不健全</a:t>
                </a:r>
                <a:endParaRPr/>
              </a:p>
            </p:txBody>
          </p:sp>
        </p:grpSp>
        <p:grpSp>
          <p:nvGrpSpPr>
            <p:cNvPr id="30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0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社会工作实践教学体系的改进措施</a:t>
                </a:r>
                <a:endParaRPr/>
              </a:p>
            </p:txBody>
          </p:sp>
          <p:sp>
            <p:nvSpPr>
              <p:cNvPr id="30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优化实践教学课程设计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完善实践教学活动组织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健全实践教学评估与反馈机制</a:t>
                </a:r>
                <a:endParaRPr/>
              </a:p>
            </p:txBody>
          </p: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社会工作实践教学体系的优势与不足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社会工作实践教学体系面临的挑战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社会工作专业人才需求与供给不平衡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实践教学资源不足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实践教学体系不完善</a:t>
                </a:r>
                <a:endParaRPr/>
              </a:p>
            </p:txBody>
          </p:sp>
          <p:sp>
            <p:nvSpPr>
              <p:cNvPr id="3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社会工作实践教学体系面临的机遇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社会工作行业的发展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教育改革的推进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技术创新的支持</a:t>
                </a:r>
                <a:endParaRPr/>
              </a:p>
            </p:txBody>
          </p:sp>
          <p:sp>
            <p:nvSpPr>
              <p:cNvPr id="3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社会工作实践教学体系的应对策略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调整人才培养目标与模式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整合实践教学资源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完善实践教学体系</a:t>
                </a:r>
                <a:endParaRPr/>
              </a:p>
            </p:txBody>
          </p:sp>
          <p:sp>
            <p:nvSpPr>
              <p:cNvPr id="3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社会工作实践教学体系面临的挑战与机遇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2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社会工作实践教学体系的构建原则与方法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关注学生的需求与发展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促进学生的个性发展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提高学生的自我发展能力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以学生为中心的原则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结合理论与实践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注重培养学生的实践能力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提高学生的创新能力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以实践为导向的原则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促进学生之间的合作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促进学生与教师之间的合作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促进学校与社会的合作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以合作为基础的原则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社会工作实践教学体系的构建原则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设计实践教学课程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明确课程目标与内容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选择合适的实践教学形式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制定实践教学计划与安排</a:t>
                </a:r>
                <a:endParaRPr/>
              </a:p>
            </p:txBody>
          </p:sp>
        </p:grpSp>
        <p:grpSp>
          <p:nvGrpSpPr>
            <p:cNvPr id="3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组织实践教学活动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建立实践教学基地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提供实践教学资源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开展实践教学活动 -进行评估与反馈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建立评估与反馈机制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对实践教学效果进行评估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根据评估结果进行反馈与改进</a:t>
                </a:r>
                <a:endParaRPr/>
              </a:p>
            </p:txBody>
          </p:sp>
        </p:grpSp>
      </p:grpSp>
      <p:sp>
        <p:nvSpPr>
          <p:cNvPr id="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社会工作实践教学体系的构建方法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社会工作实践教学体系的实施</a:t>
                </a:r>
                <a:endParaRPr/>
              </a:p>
            </p:txBody>
          </p:sp>
          <p:sp>
            <p:nvSpPr>
              <p:cNvPr id="4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落实实践教学课程与活动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加强实践教学团队建设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建立实践教学基地</a:t>
                </a:r>
                <a:endParaRPr/>
              </a:p>
            </p:txBody>
          </p:sp>
        </p:grpSp>
        <p:grpSp>
          <p:nvGrpSpPr>
            <p:cNvPr id="4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4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社会工作实践教学体系的评估</a:t>
                </a:r>
                <a:endParaRPr/>
              </a:p>
            </p:txBody>
          </p:sp>
          <p:sp>
            <p:nvSpPr>
              <p:cNvPr id="4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对实践教学过程进行评估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对实践教学效果进行评估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对实践教学满意度进行评估</a:t>
                </a:r>
                <a:endParaRPr/>
              </a:p>
            </p:txBody>
          </p:sp>
        </p:grpSp>
        <p:grpSp>
          <p:nvGrpSpPr>
            <p:cNvPr id="4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4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社会工作实践教学体系的持续改进</a:t>
                </a:r>
                <a:endParaRPr/>
              </a:p>
            </p:txBody>
          </p:sp>
          <p:sp>
            <p:nvSpPr>
              <p:cNvPr id="4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根据评估结果进行改进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优化实践教学体系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提高实践教学质量</a:t>
                </a:r>
                <a:endParaRPr/>
              </a:p>
            </p:txBody>
          </p:sp>
        </p:grpSp>
      </p:grpSp>
      <p:pic>
        <p:nvPicPr>
          <p:cNvPr id="4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社会工作实践教学体系的实施与评估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4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https://d.book118.com/215131022240011113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社会工作实践教学体系的构建研究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2024-09-20T13:41:12.322</cp:lastPrinted>
  <dcterms:created xsi:type="dcterms:W3CDTF">2024-09-20T05:41:12Z</dcterms:created>
  <dcterms:modified xsi:type="dcterms:W3CDTF">2024-09-20T05:41:14Z</dcterms:modified>
</cp:coreProperties>
</file>