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06C77-038C-4AB9-B965-6A17F4BEB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1E2EE-E66B-43A3-8E3A-0EAFC656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0E570-8B8D-461A-B4C4-E983A9FC1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660FE-0666-4D27-A7E9-8B0101D25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47076-6814-4985-B2BE-4E312049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4D955-F4BD-461E-8137-DD8DCD015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838C9-0BFA-43D0-9A8C-246878CBE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4B2BD-4337-45AA-B2ED-A24C2A9E5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62412-F01C-442D-9BFA-B31C3495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E3039-6CD9-44B8-8E81-2701A7E12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9F912-D7EE-44F4-87FD-CFA05EC3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32123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玻璃镀膜的膜系结构和性能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膜系结构分析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玻璃镀膜性能研究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制备工艺及影响因素探讨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玻璃镀膜概述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玻璃镀膜是一种在玻璃表面涂覆的薄膜，用于改善玻璃的光学、热学、电学等性能。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根据镀膜材料和功能的不同，玻璃镀膜可分为金属膜、氧化物膜、硫化物膜、氮化物膜等。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自20世纪初开始研究玻璃镀膜以来，经历了从单层膜到多层膜、从无机膜到有机膜的发展历程。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随着科技的进步和需求的增长，玻璃镀膜技术不断创新，应用领域不断拓展，市场规模持续扩大。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玻璃镀膜广泛应用于建筑、汽车、光伏、显示等领域，如建筑幕墙、汽车前挡风玻璃、太阳能电池板、液晶显示屏等。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随着环保意识的提高和新能源产业的发展，高性能、环保型的玻璃镀膜将成为未来发展的重要方向。同时，随着技术的不断进步和应用领域的拓展，玻璃镀膜的市场需求将持续增长。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膜系结构分析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厚度均匀性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单层膜的厚度在整个玻璃表面上应保持一致，以确保光学性能的均匀性。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光学性能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单层膜的光学性能主要取决于膜材料的折射率和厚度，可用于调整玻璃的透光率、反射率和吸收率等。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单一材料构成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单层膜由同一种材料构成，具有简单的结构和制备工艺。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664" r="3066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单层膜结构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多层膜由不同材料交替叠加而成，每层膜的厚度和材料性质均可独立调整。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不同材料叠加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多层膜中不同材料之间的界面会产生光的干涉和衍射效应，从而影响整体光学性能。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界面效应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通过设计多层膜的结构和材料组合，可实现多种功能，如增透、减反、滤光、抗静电等。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功能性增强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多层膜结构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复合膜在多层膜的基础上，引入具有特定功能（如防紫外线、防雾、自清洁等）的附加层。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多层膜与功能层的组合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复合膜中各功能层之间可产生协同效应，提高整体性能。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协同效应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根据实际需求，可对复合膜的结构和材料进行定制化设计，以满足特定应用场景的要求。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复合膜结构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玻璃镀膜性能研究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玻璃镀膜可以改变光的透过率，根据需要调整光线的透过程度，实现不同的视觉效果。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玻璃镀膜可以降低光的反射率，减少眩光和镜面反射，提高视觉舒适度。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通过调整膜层的材料和结构，玻璃镀膜可以呈现出不同的色彩效果，丰富建筑和室内设计的表现力。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光学性能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隔热性能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玻璃镀膜可以有效阻挡太阳辐射热，降低室内温度波动，提高建筑的节能性能。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玻璃镀膜具有良好的热稳定性，能够承受高温和温差变化，保持性能稳定。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0405" r="4040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热学性能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硬度与韧性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玻璃镀膜具有较高的硬度和韧性，能够抵抗划伤和冲击，保持表面光洁。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经过特殊处理的玻璃镀膜具有良好的耐磨性，能够长期保持优异的性能。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机械性能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https://d.book118.com/215132123014011102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2024-09-10T20:13:39.692</cp:lastPrinted>
  <dcterms:created xsi:type="dcterms:W3CDTF">2024-09-10T12:13:39Z</dcterms:created>
  <dcterms:modified xsi:type="dcterms:W3CDTF">2024-09-10T12:13:41Z</dcterms:modified>
</cp:coreProperties>
</file>