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C1599-1621-4876-96C2-23DA465F3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8D176-6C25-46AF-99DC-EC5D1515B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6CB30-E95B-41F3-88FC-E0F4232D4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0ED80-1D13-4638-873B-6533433A4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B8188-E870-4847-B0C3-DEDA503E8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F7760-4F06-4624-9901-BDBA389B9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9CB1C2-CF8C-4297-9426-1A68FF557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716F6-5581-456C-BC59-1F4CDB49C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F83CB-F448-4AEA-9A13-8B4E9D73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06C59-BC9B-4D18-94CD-75839F773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F9208-96CA-43BD-9B14-393D3BD8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33222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生产运作(同大)选址与布置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生产运作空间组织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生产运作选址与布置实践案例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选址决策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28" r="1652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成本最小化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市场接近性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资源获取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选址目标与原则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选址应使总成本最低，包括运输成本、劳动力成本、原材料成本等。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选址应便于获取所需的资源，如原材料、能源、劳动力等。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选址应靠近目标市场，以便更好地满足客户需求和减少运输成本。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选址应具备良好的基础设施，如交通、通讯、水电等。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选址影响因素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经济因素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技术因素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市场规模、经济增长、劳动力成本、税收等。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技术水平、技术创新、技术转移等。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政治因素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政治稳定性、政策连续性、政府效率等。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人口分布、文化背景、教育水平、生活习惯等。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地理位置、气候条件、自然资源、环境保护等。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运用数学模型进行选址决策，如重心法、线性规划法等。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定量分析方法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定性分析方法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选址软件工具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实地考察与评估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运用专家经验、市场调查等进行选址决策，如德尔菲法、SWOT分析等。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运用专业的选址软件进行决策支持，如GIS地理信息系统等。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对候选地点进行实地考察，评估其实际情况与选址目标的符合程度。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1" b="184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通过合理的布置规划，提高生产效率，降低成本，实现高效运作。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确保生产过程中的安全，减少事故发生的可能性。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适应市场需求的变化，方便生产线的调整和优化。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符合环保要求，减少对环境的影响。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布置目标与原则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815" r="2781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按产品工艺流程进行布置，适用于大批量生产。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产品原则布置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按工艺特点进行布置，适用于多品种、小批量生产。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工艺原则布置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按产品族进行布置，适用于中等批量生产。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成组技术布置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综合考虑产品原则和工艺原则进行布置，适用于复杂多变的生产环境。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混合原则布置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布置类型与选择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调整设备布局，减少物料搬运和等待时间。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设备布局优化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引入先进的信息系统，实现生产过程的可视化和智能化管理。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通过改进工艺流程，提高生产效率和质量。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改善工作环境，提高员工工作舒适度和效率。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布置优化与改进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通过合理的设施布局，提高生产效率，降低成本，实现高效运作。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适应市场变化和企业发展，方便调整和扩展。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确保员工和设备的安全，减少事故风险。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符合环保要求，减少对环境的影响。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设施布局目标与原则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产品导向布局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按产品工艺流程进行布局，适用于大批量生产。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工艺导向布局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按工艺特点进行布局，适用于多品种、小批量生产。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固定位置布局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设备固定，产品移动到设备上加工，适用于大型、重型设备。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混合布局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综合考虑产品、工艺和固定位置因素进行布局，适用于复杂生产系统。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设施布局类型与选择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通过改进工艺流程，减少不必要的环节和浪费。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调整设备布局，提高设备利用率和生产效率。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优化物料搬运路径和方法，减少搬运时间和成本。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引入先进的信息系统，实现设施布局的数字化管理和优化。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设施布局优化与改进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https://d.book118.com/215133222022011110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2024-09-15T05:40:58.609</cp:lastPrinted>
  <dcterms:created xsi:type="dcterms:W3CDTF">2024-09-14T21:40:58Z</dcterms:created>
  <dcterms:modified xsi:type="dcterms:W3CDTF">2024-09-14T21:41:00Z</dcterms:modified>
</cp:coreProperties>
</file>