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6CD12-0522-4F85-A2D4-0C9DDBB6E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25D36-46F3-49A6-8CAA-040BB1F26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A3CE7-9D47-4263-BA78-DDE588BC1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7490A-263C-4B89-A514-90BCF3F6D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F0B4D-88DE-4FEF-9892-305AAC357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DE48DD-3DF0-4439-BED4-26B5082FF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67E899-362C-4D42-BFB0-21E561B2A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B0B76-E40C-4784-8998-6C8C4335F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3558B-7622-4D0D-BB04-48AE98CD3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DC859-449E-4C51-A061-A0C1492AB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443F0-89C8-45AA-AFF3-913D988D3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332330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书写规范与基本要求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护理文件种类及用途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护理文件书写中的常见问题及原因分析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护理文件书写注意事项与技巧分享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审核、修改与保存护理文件的流程和方法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法律责任与伦理道德在护理文件书写中的体现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书写规范与基本要求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蓝黑墨水或碳素笔是护理文件书写的首选工具，因为这些工具书写流畅、字迹清晰且易于保存。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除了蓝黑墨水或碳素笔外，避免使用其他颜色的笔进行书写，以保持文件的整体一致性和专业性。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使用蓝黑墨水或碳素笔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避免使用其他颜色笔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选择合适的书写工具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25" r="15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书写时应保持字迹工整、清晰，避免出现潦草、模糊的情况。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保持书写整洁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在书写过程中，应特别注意避免出现错别字和语法错误，以确保文件的准确性和可读性。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注意错别字和语法错误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书写工整、清晰、无错别字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确保信息准确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护理文件的内容应准确无误，能够真实反映患者的病情和护理情况。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对于患者的病情变化、护理措施等重要信息，应及时进行记录，以确保文件的时效性和完整性。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完整呈现护理过程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护理文件应完整呈现患者的护理过程，包括护理措施、效果评价、健康教育等内容。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内容准确、及时、完整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遵循医学术语和规范缩写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使用医学术语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在书写护理文件时，应使用规范的医学术语，以确保文件的专业性和准确性。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规范缩写和符号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对于常用的医学缩写和符号，应遵循规范进行书写，避免出现歧义或误解的情况。同时，对于不常用的缩写和符号，应在文件中进行解释和说明。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护理文件种类及用途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用于记录患者的体温、脉搏、呼吸等生命体征数据，是评估患者病情和治疗效果的重要依据。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医生开具的诊疗措施和用药指导，是护士执行医嘱和进行护理操作的依据。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详细记录患者的病情变化、护理措施和效果评价，为医生调整治疗方案提供参考。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体温单、医嘱单、护理记录单等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用于评估患者的身体状况、心理状况、社会状况等，以便制定个性化的护理计划。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用于观察患者的病情变化、药物反应、治疗效果等，以便及时发现并处理问题。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125" r="22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各类评估表、观察表等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健康教育资料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包括疾病预防、饮食营养、康复锻炼等方面的知识，帮助患者了解疾病和治疗过程，提高自我保健能力。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包括用药指导、复查时间、注意事项等，帮助患者顺利过渡到家庭康复阶段。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健康教育资料及出院指导等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根据患者的病情和护理需求制定的详细护理计划，包括护理目标、护理措施、时间安排等。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护理交班报告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护士在交接班时详细记录患者的病情、护理措施和需要关注的问题，以确保患者得到连续性的护理服务。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护理会诊记录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针对复杂疑难病例，组织多学科专家进行护理会诊，共同商讨制定最佳的护理方案。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其他相关护理文件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护理文件书写中的常见问题及原因分析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主观性问题：如描述不客观、不准确等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护士对病情了解不全面，导致描述不准确。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护士主观臆断，未进行客观评估，导致描述不客观。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护士个人偏见或情感色彩影响描述客观性。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83" b="3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护士工作繁忙，未能及时记录。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护士对记录重要性认识不足，导致记录不完整。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护士交接班时信息传递不畅，导致记录不连续。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客观性问题：如记录不及时、不完整等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https://d.book118.com/215133233042011103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2024-09-12T11:14:21.965</cp:lastPrinted>
  <dcterms:created xsi:type="dcterms:W3CDTF">2024-09-12T03:14:21Z</dcterms:created>
  <dcterms:modified xsi:type="dcterms:W3CDTF">2024-09-12T03:14:24Z</dcterms:modified>
</cp:coreProperties>
</file>