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5C2E1-4C22-4068-9F48-83A60B2FC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3B1FA-A82A-4E57-BF43-D78D5E506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7F34E-DD12-4532-8BF4-8031D6540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3B9CD-D75C-4ACA-9137-30DF3A895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0BB2AF-5C10-4BDE-A405-E660D6A3F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35625E-A827-4726-8AD4-56B5C7910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6FEEA5-D34C-4AFD-8BAC-6DB5056F3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9786F-7DAD-4AD6-8298-C0E064092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3F254-457A-4DC9-B2D9-B8FA726A1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61A35-69AF-4528-9D26-95CD79E76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4D6F3-DAE6-4397-8283-D7AFB1B04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4033112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《金绿宝石基础分析》ppt课件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金绿宝石简介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金绿宝石的物理特性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金绿宝石的分类与鉴别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金绿宝石的市场与价值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金绿宝石的保养与维护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金绿宝石简介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金绿宝石是一种珍贵的宝石，以其独特的颜色和光泽而闻名。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金绿宝石是一种含铍的铝氧化物，通常呈黄绿色、橙色、棕色或蜜黄色。其颜色鲜艳且持久，光泽强，透明度较高，硬度也较高，是珠宝界备受追捧的宝石之一。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94" r="265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821" r="982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金绿宝石主要产于斯里兰卡、巴西、俄罗斯和缅甸等地。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斯里兰卡是金绿宝石的重要产地之一，尤其是其北部的贾夫纳半岛。巴西和俄罗斯也是金绿宝石的主要产地，此外，缅甸的抹谷地区也是金绿宝石的重要产地之一。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产地与分布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金绿宝石在历史上被视为吉祥、避邪的宝石，被广泛应用于宗教和皇室仪式中。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，金绿宝石被视为神圣的宝石，被用于制作宗教雕像和仪式用品。在中世纪，欧洲的皇室和贵族也把金绿宝石视为权力和地位的象征，常用于装饰王冠、珠宝盒等。在中国，金绿宝石也被视为富贵和吉祥的象征，常被用于制作饰品和挂件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历史与文化背景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金绿宝石的物理特性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金绿宝石的硬度较高，摩氏硬度在7.5-8之间，使其具有较好的耐磨性和抗划痕能力。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金绿宝石的韧性也较好，不易碎裂，适合加工成各种形状的珠宝首饰。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硬度与韧性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金绿宝石呈现出独特的金黄色至绿色调，其中以深绿色和金黄色的金绿宝石最为珍贵。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292" r="10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金绿宝石具有强烈的玻璃光泽，表面光滑细腻，给人以高贵典雅的感觉。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金绿宝石的透明度较高，部分金绿宝石内部存在一些独特的纹理或包裹体，增加了其独特的美感。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金绿宝石的导热性较好，可以用于制造各种温度传感器和散热器等。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金绿宝石的热稳定性较高，可以在一定的高温环境下保持稳定的物理性质。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热学性质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热稳定性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导热性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金绿宝石的分类与鉴别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https://d.book118.com/215140331120011101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2024-09-09T16:35:29.723</cp:lastPrinted>
  <dcterms:created xsi:type="dcterms:W3CDTF">2024-09-09T08:35:29Z</dcterms:created>
  <dcterms:modified xsi:type="dcterms:W3CDTF">2024-09-09T08:35:31Z</dcterms:modified>
</cp:coreProperties>
</file>