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70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32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97" name="幻灯片图像占位符 1"/>
          <p:cNvSpPr>
            <a:spLocks noGrp="1" noRot="1" noChangeAspect="1"/>
          </p:cNvSpPr>
          <p:nvPr>
            <p:ph type="sldImg"/>
          </p:nvPr>
        </p:nvSpPr>
        <p:spPr/>
      </p:sp>
      <p:sp>
        <p:nvSpPr>
          <p:cNvPr id="1048799" name="备注占位符 2"/>
          <p:cNvSpPr>
            <a:spLocks noGrp="1"/>
          </p:cNvSpPr>
          <p:nvPr>
            <p:ph type="body" idx="1"/>
          </p:nvPr>
        </p:nvSpPr>
        <p:spPr/>
        <p:txBody>
          <a:bodyPr/>
          <a:lstStyle/>
          <a:p>
            <a:endParaRPr lang="zh-CN" altLang="en-US"/>
          </a:p>
        </p:txBody>
      </p:sp>
      <p:sp>
        <p:nvSpPr>
          <p:cNvPr id="1048801"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5.xml"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0.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tags" Target="../tags/tag85.xml" /><Relationship Id="rId17" Type="http://schemas.openxmlformats.org/officeDocument/2006/relationships/tags" Target="../tags/tag86.xml" /><Relationship Id="rId18" Type="http://schemas.openxmlformats.org/officeDocument/2006/relationships/tags" Target="../tags/tag87.xml" /><Relationship Id="rId19" Type="http://schemas.openxmlformats.org/officeDocument/2006/relationships/tags" Target="../tags/tag88.xml" /><Relationship Id="rId2" Type="http://schemas.openxmlformats.org/officeDocument/2006/relationships/tags" Target="../tags/tag71.xml" /><Relationship Id="rId20" Type="http://schemas.openxmlformats.org/officeDocument/2006/relationships/tags" Target="../tags/tag89.xml" /><Relationship Id="rId21" Type="http://schemas.openxmlformats.org/officeDocument/2006/relationships/tags" Target="../tags/tag90.xml" /><Relationship Id="rId22" Type="http://schemas.openxmlformats.org/officeDocument/2006/relationships/tags" Target="../tags/tag91.xml" /><Relationship Id="rId23" Type="http://schemas.openxmlformats.org/officeDocument/2006/relationships/tags" Target="../tags/tag92.xml" /><Relationship Id="rId24" Type="http://schemas.openxmlformats.org/officeDocument/2006/relationships/tags" Target="../tags/tag93.xml" /><Relationship Id="rId25" Type="http://schemas.openxmlformats.org/officeDocument/2006/relationships/tags" Target="../tags/tag94.xml" /><Relationship Id="rId26" Type="http://schemas.openxmlformats.org/officeDocument/2006/relationships/tags" Target="../tags/tag95.xml" /><Relationship Id="rId27" Type="http://schemas.openxmlformats.org/officeDocument/2006/relationships/tags" Target="../tags/tag96.xml" /><Relationship Id="rId28" Type="http://schemas.openxmlformats.org/officeDocument/2006/relationships/tags" Target="../tags/tag97.xml" /><Relationship Id="rId29" Type="http://schemas.openxmlformats.org/officeDocument/2006/relationships/tags" Target="../tags/tag98.xml" /><Relationship Id="rId3" Type="http://schemas.openxmlformats.org/officeDocument/2006/relationships/tags" Target="../tags/tag72.xml" /><Relationship Id="rId30" Type="http://schemas.openxmlformats.org/officeDocument/2006/relationships/tags" Target="../tags/tag99.xml" /><Relationship Id="rId31" Type="http://schemas.openxmlformats.org/officeDocument/2006/relationships/tags" Target="../tags/tag100.xml" /><Relationship Id="rId32" Type="http://schemas.openxmlformats.org/officeDocument/2006/relationships/tags" Target="../tags/tag101.xml" /><Relationship Id="rId33" Type="http://schemas.openxmlformats.org/officeDocument/2006/relationships/slideMaster" Target="../slideMasters/slideMaster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17" Type="http://schemas.openxmlformats.org/officeDocument/2006/relationships/tags" Target="../tags/tag118.xml" /><Relationship Id="rId18" Type="http://schemas.openxmlformats.org/officeDocument/2006/relationships/tags" Target="../tags/tag119.xml" /><Relationship Id="rId19" Type="http://schemas.openxmlformats.org/officeDocument/2006/relationships/tags" Target="../tags/tag120.xml" /><Relationship Id="rId2" Type="http://schemas.openxmlformats.org/officeDocument/2006/relationships/tags" Target="../tags/tag103.xml" /><Relationship Id="rId20" Type="http://schemas.openxmlformats.org/officeDocument/2006/relationships/tags" Target="../tags/tag121.xml" /><Relationship Id="rId21" Type="http://schemas.openxmlformats.org/officeDocument/2006/relationships/tags" Target="../tags/tag122.xml" /><Relationship Id="rId22" Type="http://schemas.openxmlformats.org/officeDocument/2006/relationships/tags" Target="../tags/tag123.xml" /><Relationship Id="rId23" Type="http://schemas.openxmlformats.org/officeDocument/2006/relationships/tags" Target="../tags/tag124.xml" /><Relationship Id="rId24" Type="http://schemas.openxmlformats.org/officeDocument/2006/relationships/tags" Target="../tags/tag125.xml" /><Relationship Id="rId25" Type="http://schemas.openxmlformats.org/officeDocument/2006/relationships/tags" Target="../tags/tag126.xml" /><Relationship Id="rId26" Type="http://schemas.openxmlformats.org/officeDocument/2006/relationships/tags" Target="../tags/tag127.xml" /><Relationship Id="rId27" Type="http://schemas.openxmlformats.org/officeDocument/2006/relationships/tags" Target="../tags/tag128.xml" /><Relationship Id="rId28" Type="http://schemas.openxmlformats.org/officeDocument/2006/relationships/tags" Target="../tags/tag129.xml" /><Relationship Id="rId29" Type="http://schemas.openxmlformats.org/officeDocument/2006/relationships/tags" Target="../tags/tag130.xml" /><Relationship Id="rId3" Type="http://schemas.openxmlformats.org/officeDocument/2006/relationships/tags" Target="../tags/tag104.xml" /><Relationship Id="rId30" Type="http://schemas.openxmlformats.org/officeDocument/2006/relationships/tags" Target="../tags/tag131.xml" /><Relationship Id="rId31" Type="http://schemas.openxmlformats.org/officeDocument/2006/relationships/tags" Target="../tags/tag132.xml" /><Relationship Id="rId32" Type="http://schemas.openxmlformats.org/officeDocument/2006/relationships/tags" Target="../tags/tag133.xml" /><Relationship Id="rId33" Type="http://schemas.openxmlformats.org/officeDocument/2006/relationships/tags" Target="../tags/tag134.xml" /><Relationship Id="rId34" Type="http://schemas.openxmlformats.org/officeDocument/2006/relationships/slideMaster" Target="../slideMasters/slideMaster2.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35.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56.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22" Type="http://schemas.openxmlformats.org/officeDocument/2006/relationships/tags" Target="../tags/tag185.xml" /><Relationship Id="rId23" Type="http://schemas.openxmlformats.org/officeDocument/2006/relationships/tags" Target="../tags/tag186.xml" /><Relationship Id="rId24" Type="http://schemas.openxmlformats.org/officeDocument/2006/relationships/tags" Target="../tags/tag187.xml" /><Relationship Id="rId25" Type="http://schemas.openxmlformats.org/officeDocument/2006/relationships/tags" Target="../tags/tag188.xml" /><Relationship Id="rId26" Type="http://schemas.openxmlformats.org/officeDocument/2006/relationships/tags" Target="../tags/tag189.xml" /><Relationship Id="rId27" Type="http://schemas.openxmlformats.org/officeDocument/2006/relationships/tags" Target="../tags/tag190.xml" /><Relationship Id="rId28" Type="http://schemas.openxmlformats.org/officeDocument/2006/relationships/tags" Target="../tags/tag191.xml" /><Relationship Id="rId29" Type="http://schemas.openxmlformats.org/officeDocument/2006/relationships/tags" Target="../tags/tag192.xml" /><Relationship Id="rId3" Type="http://schemas.openxmlformats.org/officeDocument/2006/relationships/tags" Target="../tags/tag166.xml" /><Relationship Id="rId30" Type="http://schemas.openxmlformats.org/officeDocument/2006/relationships/tags" Target="../tags/tag193.xml" /><Relationship Id="rId31" Type="http://schemas.openxmlformats.org/officeDocument/2006/relationships/tags" Target="../tags/tag194.xml" /><Relationship Id="rId32" Type="http://schemas.openxmlformats.org/officeDocument/2006/relationships/tags" Target="../tags/tag195.xml" /><Relationship Id="rId33" Type="http://schemas.openxmlformats.org/officeDocument/2006/relationships/tags" Target="../tags/tag196.xml" /><Relationship Id="rId34" Type="http://schemas.openxmlformats.org/officeDocument/2006/relationships/tags" Target="../tags/tag197.xml" /><Relationship Id="rId35" Type="http://schemas.openxmlformats.org/officeDocument/2006/relationships/tags" Target="../tags/tag198.xml" /><Relationship Id="rId36" Type="http://schemas.openxmlformats.org/officeDocument/2006/relationships/tags" Target="../tags/tag199.xml" /><Relationship Id="rId37" Type="http://schemas.openxmlformats.org/officeDocument/2006/relationships/tags" Target="../tags/tag200.xml" /><Relationship Id="rId38" Type="http://schemas.openxmlformats.org/officeDocument/2006/relationships/tags" Target="../tags/tag201.xml" /><Relationship Id="rId39" Type="http://schemas.openxmlformats.org/officeDocument/2006/relationships/slideMaster" Target="../slideMasters/slideMaster2.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AE0389-5D15-4B69-B71C-5425048CE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EED3A-9123-447C-9722-9A84415F1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E9411D-28B4-418A-A8BC-F9CC22FC2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DC7F07-7362-4543-954D-D22E5EC101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97747A-886B-4C27-A42F-57DC760BFA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00F415-7CD5-4294-A8AA-F558DCC09C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3366D-EEF9-4125-B119-D51DBF0B86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C3A8F0-B1DB-4A71-96FE-965D56ABE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A9998-B993-48AC-9AAD-05DD4DE72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76252-C4B1-4D61-8C14-6A52CFB15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820D0E-0998-4884-BA79-1E4BEF310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33"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6" name="任意多边形: 形状 10"/>
          <p:cNvSpPr/>
          <p:nvPr userDrawn="1">
            <p:custDataLst>
              <p:tags r:id="rId4"/>
            </p:custDataLst>
          </p:nvPr>
        </p:nvSpPr>
        <p:spPr>
          <a:xfrm>
            <a:off x="9924197" y="4948805"/>
            <a:ext cx="1886803" cy="191173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8" name="任意多边形: 形状 11"/>
          <p:cNvSpPr/>
          <p:nvPr userDrawn="1">
            <p:custDataLst>
              <p:tags r:id="rId5"/>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0" name="任意多边形: 形状 12"/>
          <p:cNvSpPr/>
          <p:nvPr userDrawn="1">
            <p:custDataLst>
              <p:tags r:id="rId6"/>
            </p:custDataLst>
          </p:nvPr>
        </p:nvSpPr>
        <p:spPr>
          <a:xfrm>
            <a:off x="866592" y="4689266"/>
            <a:ext cx="1515694" cy="757847"/>
          </a:xfrm>
          <a:custGeom>
            <a:gdLst>
              <a:gd name="connsiteX0" fmla="*/ 938749 w 1877497"/>
              <a:gd name="connsiteY0" fmla="*/ 938749 h 938748"/>
              <a:gd name="connsiteX1" fmla="*/ 1877498 w 1877497"/>
              <a:gd name="connsiteY1" fmla="*/ 0 h 938748"/>
              <a:gd name="connsiteX2" fmla="*/ 0 w 1877497"/>
              <a:gd name="connsiteY2" fmla="*/ 0 h 938748"/>
              <a:gd name="connsiteX3" fmla="*/ 938749 w 1877497"/>
              <a:gd name="connsiteY3" fmla="*/ 938749 h 938748"/>
            </a:gdLst>
            <a:cxnLst>
              <a:cxn ang="0">
                <a:pos x="connsiteX0" y="connsiteY0"/>
              </a:cxn>
              <a:cxn ang="0">
                <a:pos x="connsiteX1" y="connsiteY1"/>
              </a:cxn>
              <a:cxn ang="0">
                <a:pos x="connsiteX2" y="connsiteY2"/>
              </a:cxn>
              <a:cxn ang="0">
                <a:pos x="connsiteX3" y="connsiteY3"/>
              </a:cxn>
            </a:cxnLst>
            <a:rect l="l" t="t" r="r" b="b"/>
            <a:pathLst>
              <a:path w="1877497" h="938748">
                <a:moveTo>
                  <a:pt x="938749" y="938749"/>
                </a:moveTo>
                <a:cubicBezTo>
                  <a:pt x="1457114" y="938749"/>
                  <a:pt x="1877498" y="518366"/>
                  <a:pt x="1877498" y="0"/>
                </a:cubicBezTo>
                <a:lnTo>
                  <a:pt x="0" y="0"/>
                </a:lnTo>
                <a:cubicBezTo>
                  <a:pt x="0" y="518366"/>
                  <a:pt x="420383" y="938749"/>
                  <a:pt x="938749" y="938749"/>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82" name="任意多边形: 形状 15"/>
          <p:cNvSpPr/>
          <p:nvPr userDrawn="1">
            <p:custDataLst>
              <p:tags r:id="rId7"/>
            </p:custDataLst>
          </p:nvPr>
        </p:nvSpPr>
        <p:spPr>
          <a:xfrm>
            <a:off x="76200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4" name="任意多边形: 形状 16"/>
          <p:cNvSpPr/>
          <p:nvPr userDrawn="1">
            <p:custDataLst>
              <p:tags r:id="rId8"/>
            </p:custDataLst>
          </p:nvPr>
        </p:nvSpPr>
        <p:spPr>
          <a:xfrm>
            <a:off x="900430" y="41783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6" name="任意多边形: 形状 18"/>
          <p:cNvSpPr/>
          <p:nvPr userDrawn="1">
            <p:custDataLst>
              <p:tags r:id="rId9"/>
            </p:custDataLst>
          </p:nvPr>
        </p:nvSpPr>
        <p:spPr>
          <a:xfrm>
            <a:off x="103822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88" name="任意多边形: 形状 20"/>
          <p:cNvSpPr/>
          <p:nvPr userDrawn="1">
            <p:custDataLst>
              <p:tags r:id="rId10"/>
            </p:custDataLst>
          </p:nvPr>
        </p:nvSpPr>
        <p:spPr>
          <a:xfrm>
            <a:off x="117665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0" name="任意多边形: 形状 21"/>
          <p:cNvSpPr/>
          <p:nvPr userDrawn="1">
            <p:custDataLst>
              <p:tags r:id="rId11"/>
            </p:custDataLst>
          </p:nvPr>
        </p:nvSpPr>
        <p:spPr>
          <a:xfrm>
            <a:off x="131508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2" name="任意多边形: 形状 22"/>
          <p:cNvSpPr/>
          <p:nvPr userDrawn="1">
            <p:custDataLst>
              <p:tags r:id="rId12"/>
            </p:custDataLst>
          </p:nvPr>
        </p:nvSpPr>
        <p:spPr>
          <a:xfrm>
            <a:off x="1453515" y="41783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4" name="任意多边形: 形状 24"/>
          <p:cNvSpPr/>
          <p:nvPr userDrawn="1">
            <p:custDataLst>
              <p:tags r:id="rId13"/>
            </p:custDataLst>
          </p:nvPr>
        </p:nvSpPr>
        <p:spPr>
          <a:xfrm>
            <a:off x="76200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6" name="任意多边形: 形状 25"/>
          <p:cNvSpPr/>
          <p:nvPr userDrawn="1">
            <p:custDataLst>
              <p:tags r:id="rId14"/>
            </p:custDataLst>
          </p:nvPr>
        </p:nvSpPr>
        <p:spPr>
          <a:xfrm>
            <a:off x="900430" y="4445000"/>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698" name="任意多边形: 形状 26"/>
          <p:cNvSpPr/>
          <p:nvPr userDrawn="1">
            <p:custDataLst>
              <p:tags r:id="rId15"/>
            </p:custDataLst>
          </p:nvPr>
        </p:nvSpPr>
        <p:spPr>
          <a:xfrm>
            <a:off x="103822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0" name="任意多边形: 形状 27"/>
          <p:cNvSpPr/>
          <p:nvPr userDrawn="1">
            <p:custDataLst>
              <p:tags r:id="rId16"/>
            </p:custDataLst>
          </p:nvPr>
        </p:nvSpPr>
        <p:spPr>
          <a:xfrm>
            <a:off x="117665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2" name="任意多边形: 形状 28"/>
          <p:cNvSpPr/>
          <p:nvPr userDrawn="1">
            <p:custDataLst>
              <p:tags r:id="rId17"/>
            </p:custDataLst>
          </p:nvPr>
        </p:nvSpPr>
        <p:spPr>
          <a:xfrm>
            <a:off x="131508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4" name="任意多边形: 形状 29"/>
          <p:cNvSpPr/>
          <p:nvPr userDrawn="1">
            <p:custDataLst>
              <p:tags r:id="rId18"/>
            </p:custDataLst>
          </p:nvPr>
        </p:nvSpPr>
        <p:spPr>
          <a:xfrm>
            <a:off x="1453515" y="4445000"/>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6" name="任意多边形: 形状 30"/>
          <p:cNvSpPr/>
          <p:nvPr userDrawn="1">
            <p:custDataLst>
              <p:tags r:id="rId19"/>
            </p:custDataLst>
          </p:nvPr>
        </p:nvSpPr>
        <p:spPr>
          <a:xfrm>
            <a:off x="76200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08" name="任意多边形: 形状 31"/>
          <p:cNvSpPr/>
          <p:nvPr userDrawn="1">
            <p:custDataLst>
              <p:tags r:id="rId20"/>
            </p:custDataLst>
          </p:nvPr>
        </p:nvSpPr>
        <p:spPr>
          <a:xfrm>
            <a:off x="900430" y="47110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0" name="任意多边形: 形状 32"/>
          <p:cNvSpPr/>
          <p:nvPr userDrawn="1">
            <p:custDataLst>
              <p:tags r:id="rId21"/>
            </p:custDataLst>
          </p:nvPr>
        </p:nvSpPr>
        <p:spPr>
          <a:xfrm>
            <a:off x="103822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2" name="任意多边形: 形状 33"/>
          <p:cNvSpPr/>
          <p:nvPr userDrawn="1">
            <p:custDataLst>
              <p:tags r:id="rId22"/>
            </p:custDataLst>
          </p:nvPr>
        </p:nvSpPr>
        <p:spPr>
          <a:xfrm>
            <a:off x="117665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4" name="任意多边形: 形状 34"/>
          <p:cNvSpPr/>
          <p:nvPr userDrawn="1">
            <p:custDataLst>
              <p:tags r:id="rId23"/>
            </p:custDataLst>
          </p:nvPr>
        </p:nvSpPr>
        <p:spPr>
          <a:xfrm>
            <a:off x="131508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6" name="任意多边形: 形状 35"/>
          <p:cNvSpPr/>
          <p:nvPr userDrawn="1">
            <p:custDataLst>
              <p:tags r:id="rId24"/>
            </p:custDataLst>
          </p:nvPr>
        </p:nvSpPr>
        <p:spPr>
          <a:xfrm>
            <a:off x="1453515" y="47110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18" name="任意多边形: 形状 36"/>
          <p:cNvSpPr/>
          <p:nvPr userDrawn="1">
            <p:custDataLst>
              <p:tags r:id="rId25"/>
            </p:custDataLst>
          </p:nvPr>
        </p:nvSpPr>
        <p:spPr>
          <a:xfrm>
            <a:off x="76200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0" name="任意多边形: 形状 37"/>
          <p:cNvSpPr/>
          <p:nvPr userDrawn="1">
            <p:custDataLst>
              <p:tags r:id="rId26"/>
            </p:custDataLst>
          </p:nvPr>
        </p:nvSpPr>
        <p:spPr>
          <a:xfrm>
            <a:off x="900430" y="4977765"/>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2" name="任意多边形: 形状 38"/>
          <p:cNvSpPr/>
          <p:nvPr userDrawn="1">
            <p:custDataLst>
              <p:tags r:id="rId27"/>
            </p:custDataLst>
          </p:nvPr>
        </p:nvSpPr>
        <p:spPr>
          <a:xfrm>
            <a:off x="103822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4" name="任意多边形: 形状 39"/>
          <p:cNvSpPr/>
          <p:nvPr userDrawn="1">
            <p:custDataLst>
              <p:tags r:id="rId28"/>
            </p:custDataLst>
          </p:nvPr>
        </p:nvSpPr>
        <p:spPr>
          <a:xfrm>
            <a:off x="117665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6" name="任意多边形: 形状 40"/>
          <p:cNvSpPr/>
          <p:nvPr userDrawn="1">
            <p:custDataLst>
              <p:tags r:id="rId29"/>
            </p:custDataLst>
          </p:nvPr>
        </p:nvSpPr>
        <p:spPr>
          <a:xfrm>
            <a:off x="131508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28" name="任意多边形: 形状 41"/>
          <p:cNvSpPr/>
          <p:nvPr userDrawn="1">
            <p:custDataLst>
              <p:tags r:id="rId30"/>
            </p:custDataLst>
          </p:nvPr>
        </p:nvSpPr>
        <p:spPr>
          <a:xfrm>
            <a:off x="1453515" y="4977765"/>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cxnSp>
        <p:nvCxnSpPr>
          <p:cNvPr id="3145735" name="直接连接符 42"/>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730" name="任意多边形: 形状 43"/>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2" name="任意多边形: 形状 12"/>
          <p:cNvSpPr/>
          <p:nvPr userDrawn="1">
            <p:custDataLst>
              <p:tags r:id="rId33"/>
            </p:custDataLst>
          </p:nvPr>
        </p:nvSpPr>
        <p:spPr>
          <a:xfrm flipH="1">
            <a:off x="11188065" y="1419860"/>
            <a:ext cx="1003935" cy="200850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任意多边形: 形状 81"/>
          <p:cNvSpPr/>
          <p:nvPr userDrawn="1">
            <p:custDataLst>
              <p:tags r:id="rId34"/>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6" name="任意多边形: 形状 82"/>
          <p:cNvSpPr/>
          <p:nvPr userDrawn="1">
            <p:custDataLst>
              <p:tags r:id="rId35"/>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38" name="任意多边形: 形状 83"/>
          <p:cNvSpPr/>
          <p:nvPr userDrawn="1">
            <p:custDataLst>
              <p:tags r:id="rId36"/>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0" name="任意多边形: 形状 84"/>
          <p:cNvSpPr/>
          <p:nvPr userDrawn="1">
            <p:custDataLst>
              <p:tags r:id="rId37"/>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2" name="任意多边形: 形状 85"/>
          <p:cNvSpPr/>
          <p:nvPr userDrawn="1">
            <p:custDataLst>
              <p:tags r:id="rId38"/>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4" name="任意多边形: 形状 86"/>
          <p:cNvSpPr/>
          <p:nvPr userDrawn="1">
            <p:custDataLst>
              <p:tags r:id="rId39"/>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6" name="任意多边形: 形状 87"/>
          <p:cNvSpPr/>
          <p:nvPr userDrawn="1">
            <p:custDataLst>
              <p:tags r:id="rId40"/>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48" name="任意多边形: 形状 88"/>
          <p:cNvSpPr/>
          <p:nvPr userDrawn="1">
            <p:custDataLst>
              <p:tags r:id="rId41"/>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0" name="任意多边形: 形状 89"/>
          <p:cNvSpPr/>
          <p:nvPr userDrawn="1">
            <p:custDataLst>
              <p:tags r:id="rId42"/>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2" name="任意多边形: 形状 90"/>
          <p:cNvSpPr/>
          <p:nvPr userDrawn="1">
            <p:custDataLst>
              <p:tags r:id="rId43"/>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4" name="任意多边形: 形状 91"/>
          <p:cNvSpPr/>
          <p:nvPr userDrawn="1">
            <p:custDataLst>
              <p:tags r:id="rId44"/>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6" name="任意多边形: 形状 92"/>
          <p:cNvSpPr/>
          <p:nvPr userDrawn="1">
            <p:custDataLst>
              <p:tags r:id="rId45"/>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58" name="任意多边形: 形状 93"/>
          <p:cNvSpPr/>
          <p:nvPr userDrawn="1">
            <p:custDataLst>
              <p:tags r:id="rId46"/>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0" name="任意多边形: 形状 94"/>
          <p:cNvSpPr/>
          <p:nvPr userDrawn="1">
            <p:custDataLst>
              <p:tags r:id="rId47"/>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2" name="任意多边形: 形状 95"/>
          <p:cNvSpPr/>
          <p:nvPr userDrawn="1">
            <p:custDataLst>
              <p:tags r:id="rId48"/>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4" name="任意多边形: 形状 96"/>
          <p:cNvSpPr/>
          <p:nvPr userDrawn="1">
            <p:custDataLst>
              <p:tags r:id="rId49"/>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6" name="任意多边形: 形状 97"/>
          <p:cNvSpPr/>
          <p:nvPr userDrawn="1">
            <p:custDataLst>
              <p:tags r:id="rId50"/>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68" name="任意多边形: 形状 98"/>
          <p:cNvSpPr/>
          <p:nvPr userDrawn="1">
            <p:custDataLst>
              <p:tags r:id="rId51"/>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0" name="任意多边形: 形状 99"/>
          <p:cNvSpPr/>
          <p:nvPr userDrawn="1">
            <p:custDataLst>
              <p:tags r:id="rId52"/>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2" name="任意多边形: 形状 100"/>
          <p:cNvSpPr/>
          <p:nvPr userDrawn="1">
            <p:custDataLst>
              <p:tags r:id="rId53"/>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4" name="任意多边形: 形状 101"/>
          <p:cNvSpPr/>
          <p:nvPr userDrawn="1">
            <p:custDataLst>
              <p:tags r:id="rId54"/>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6" name="任意多边形: 形状 102"/>
          <p:cNvSpPr/>
          <p:nvPr userDrawn="1">
            <p:custDataLst>
              <p:tags r:id="rId55"/>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78" name="任意多边形: 形状 103"/>
          <p:cNvSpPr/>
          <p:nvPr userDrawn="1">
            <p:custDataLst>
              <p:tags r:id="rId56"/>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0" name="任意多边形: 形状 104"/>
          <p:cNvSpPr/>
          <p:nvPr userDrawn="1">
            <p:custDataLst>
              <p:tags r:id="rId57"/>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8782" name="标题 1"/>
          <p:cNvSpPr>
            <a:spLocks noGrp="1"/>
          </p:cNvSpPr>
          <p:nvPr>
            <p:ph type="ctrTitle" hasCustomPrompt="1"/>
            <p:custDataLst>
              <p:tags r:id="rId58"/>
            </p:custDataLst>
          </p:nvPr>
        </p:nvSpPr>
        <p:spPr>
          <a:xfrm>
            <a:off x="838200" y="1656000"/>
            <a:ext cx="10515600" cy="1800000"/>
          </a:xfrm>
        </p:spPr>
        <p:txBody>
          <a:bodyPr anchor="b">
            <a:normAutofit/>
          </a:bodyPr>
          <a:lstStyle>
            <a:lvl1pPr algn="ctr">
              <a:lnSpc>
                <a:spcPct val="100000"/>
              </a:lnSpc>
              <a:defRPr sz="6600"/>
            </a:lvl1pPr>
          </a:lstStyle>
          <a:p>
            <a:r>
              <a:rPr lang="zh-CN" altLang="en-US"/>
              <a:t>单击添加文档标题</a:t>
            </a:r>
            <a:endParaRPr lang="zh-CN" altLang="en-US"/>
          </a:p>
        </p:txBody>
      </p:sp>
      <p:sp>
        <p:nvSpPr>
          <p:cNvPr id="1048784" name="副标题 2"/>
          <p:cNvSpPr>
            <a:spLocks noGrp="1"/>
          </p:cNvSpPr>
          <p:nvPr>
            <p:ph type="subTitle" idx="1"/>
            <p:custDataLst>
              <p:tags r:id="rId59"/>
            </p:custDataLst>
          </p:nvPr>
        </p:nvSpPr>
        <p:spPr>
          <a:xfrm>
            <a:off x="838200" y="3705186"/>
            <a:ext cx="10515600" cy="866814"/>
          </a:xfrm>
        </p:spPr>
        <p:txBody>
          <a:bodyPr>
            <a:normAutofit/>
          </a:bodyPr>
          <a:lstStyle>
            <a:lvl1pPr marL="0" indent="0" algn="ctr">
              <a:lnSpc>
                <a:spcPct val="100000"/>
              </a:lnSpc>
              <a:buNone/>
              <a:defRPr sz="18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86" name="日期占位符 3"/>
          <p:cNvSpPr>
            <a:spLocks noGrp="1"/>
          </p:cNvSpPr>
          <p:nvPr>
            <p:ph type="dt" sz="half" idx="10"/>
            <p:custDataLst>
              <p:tags r:id="rId60"/>
            </p:custDataLst>
          </p:nvPr>
        </p:nvSpPr>
        <p:spPr/>
        <p:txBody>
          <a:bodyPr>
            <a:normAutofit/>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61"/>
            </p:custDataLst>
          </p:nvPr>
        </p:nvSpPr>
        <p:spPr/>
        <p:txBody>
          <a:bodyPr>
            <a:normAutofit/>
          </a:bodyPr>
          <a:lstStyle/>
          <a:p>
            <a:endParaRPr lang="zh-CN" altLang="en-US"/>
          </a:p>
        </p:txBody>
      </p:sp>
      <p:sp>
        <p:nvSpPr>
          <p:cNvPr id="1048790" name="灯片编号占位符 5"/>
          <p:cNvSpPr>
            <a:spLocks noGrp="1"/>
          </p:cNvSpPr>
          <p:nvPr>
            <p:ph type="sldNum" sz="quarter" idx="12"/>
            <p:custDataLst>
              <p:tags r:id="rId62"/>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92" name="文本占位符 23"/>
          <p:cNvSpPr>
            <a:spLocks noGrp="1"/>
          </p:cNvSpPr>
          <p:nvPr>
            <p:ph type="body" sz="quarter" idx="17" hasCustomPrompt="1"/>
            <p:custDataLst>
              <p:tags r:id="rId63"/>
            </p:custDataLst>
          </p:nvPr>
        </p:nvSpPr>
        <p:spPr>
          <a:xfrm>
            <a:off x="4781641" y="4586170"/>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
        <p:nvSpPr>
          <p:cNvPr id="1048794" name="文本占位符 9"/>
          <p:cNvSpPr>
            <a:spLocks noGrp="1"/>
          </p:cNvSpPr>
          <p:nvPr>
            <p:ph type="body" sz="quarter" idx="18" hasCustomPrompt="1"/>
            <p:custDataLst>
              <p:tags r:id="rId64"/>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8796" name="文本占位符 13"/>
          <p:cNvSpPr>
            <a:spLocks noGrp="1"/>
          </p:cNvSpPr>
          <p:nvPr>
            <p:ph type="body" sz="quarter" idx="14" hasCustomPrompt="1"/>
            <p:custDataLst>
              <p:tags r:id="rId65"/>
            </p:custDataLst>
          </p:nvPr>
        </p:nvSpPr>
        <p:spPr>
          <a:xfrm>
            <a:off x="8825231" y="326198"/>
            <a:ext cx="2880000" cy="504000"/>
          </a:xfrm>
        </p:spPr>
        <p:txBody>
          <a:bodyPr anchor="ctr">
            <a:normAutofit/>
          </a:bodyPr>
          <a:lstStyle>
            <a:lvl1pPr marL="0" indent="0" algn="r">
              <a:lnSpc>
                <a:spcPct val="100000"/>
              </a:lnSpc>
              <a:buNone/>
              <a:defRPr sz="1200" b="1">
                <a:solidFill>
                  <a:schemeClr val="accent6"/>
                </a:solidFill>
              </a:defRPr>
            </a:lvl1pPr>
          </a:lstStyle>
          <a:p>
            <a:pPr lvl="0"/>
            <a:r>
              <a:rPr lang="zh-CN" altLang="en-US"/>
              <a:t>日期时间占位符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79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00"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04" name="页脚占位符 4"/>
          <p:cNvSpPr>
            <a:spLocks noGrp="1"/>
          </p:cNvSpPr>
          <p:nvPr>
            <p:ph type="ftr" sz="quarter" idx="11"/>
            <p:custDataLst>
              <p:tags r:id="rId4"/>
            </p:custDataLst>
          </p:nvPr>
        </p:nvSpPr>
        <p:spPr/>
        <p:txBody>
          <a:bodyPr/>
          <a:lstStyle/>
          <a:p>
            <a:endParaRPr lang="zh-CN" altLang="en-US"/>
          </a:p>
        </p:txBody>
      </p:sp>
      <p:sp>
        <p:nvSpPr>
          <p:cNvPr id="104880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2"/>
        </a:solidFill>
        <a:effectLst/>
      </p:bgPr>
    </p:bg>
    <p:spTree>
      <p:nvGrpSpPr>
        <p:cNvPr id="37" name=""/>
        <p:cNvGrpSpPr/>
        <p:nvPr/>
      </p:nvGrpSpPr>
      <p:grpSpPr>
        <a:xfrm>
          <a:off x="0" y="0"/>
          <a:ext cx="0" cy="0"/>
        </a:xfrm>
      </p:grpSpPr>
      <p:sp>
        <p:nvSpPr>
          <p:cNvPr id="1048808" name="任意多边形: 形状 84"/>
          <p:cNvSpPr/>
          <p:nvPr userDrawn="1">
            <p:custDataLst>
              <p:tags r:id="rId1"/>
            </p:custDataLst>
          </p:nvPr>
        </p:nvSpPr>
        <p:spPr>
          <a:xfrm>
            <a:off x="0" y="815926"/>
            <a:ext cx="3010487" cy="5732586"/>
          </a:xfrm>
          <a:custGeom>
            <a:gdLst>
              <a:gd name="connsiteX0" fmla="*/ 144194 w 3010487"/>
              <a:gd name="connsiteY0" fmla="*/ 0 h 5732586"/>
              <a:gd name="connsiteX1" fmla="*/ 3010487 w 3010487"/>
              <a:gd name="connsiteY1" fmla="*/ 2866293 h 5732586"/>
              <a:gd name="connsiteX2" fmla="*/ 144194 w 3010487"/>
              <a:gd name="connsiteY2" fmla="*/ 5732586 h 5732586"/>
              <a:gd name="connsiteX3" fmla="*/ 0 w 3010487"/>
              <a:gd name="connsiteY3" fmla="*/ 5728940 h 5732586"/>
              <a:gd name="connsiteX4" fmla="*/ 0 w 3010487"/>
              <a:gd name="connsiteY4" fmla="*/ 3646 h 5732586"/>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10487" h="5732586">
                <a:moveTo>
                  <a:pt x="144194" y="0"/>
                </a:moveTo>
                <a:cubicBezTo>
                  <a:pt x="1727204" y="0"/>
                  <a:pt x="3010487" y="1283283"/>
                  <a:pt x="3010487" y="2866293"/>
                </a:cubicBezTo>
                <a:cubicBezTo>
                  <a:pt x="3010487" y="4449303"/>
                  <a:pt x="1727204" y="5732586"/>
                  <a:pt x="144194" y="5732586"/>
                </a:cubicBezTo>
                <a:lnTo>
                  <a:pt x="0" y="5728940"/>
                </a:lnTo>
                <a:lnTo>
                  <a:pt x="0" y="3646"/>
                </a:ln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10" name="任意多边形: 形状 108"/>
          <p:cNvSpPr/>
          <p:nvPr userDrawn="1">
            <p:custDataLst>
              <p:tags r:id="rId2"/>
            </p:custDataLst>
          </p:nvPr>
        </p:nvSpPr>
        <p:spPr>
          <a:xfrm>
            <a:off x="101981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2" name="任意多边形: 形状 109"/>
          <p:cNvSpPr/>
          <p:nvPr userDrawn="1">
            <p:custDataLst>
              <p:tags r:id="rId3"/>
            </p:custDataLst>
          </p:nvPr>
        </p:nvSpPr>
        <p:spPr>
          <a:xfrm>
            <a:off x="1236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4" name="任意多边形: 形状 110"/>
          <p:cNvSpPr/>
          <p:nvPr userDrawn="1">
            <p:custDataLst>
              <p:tags r:id="rId4"/>
            </p:custDataLst>
          </p:nvPr>
        </p:nvSpPr>
        <p:spPr>
          <a:xfrm>
            <a:off x="145478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6" name="任意多边形: 形状 111"/>
          <p:cNvSpPr/>
          <p:nvPr userDrawn="1">
            <p:custDataLst>
              <p:tags r:id="rId5"/>
            </p:custDataLst>
          </p:nvPr>
        </p:nvSpPr>
        <p:spPr>
          <a:xfrm>
            <a:off x="167259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18" name="任意多边形: 形状 112"/>
          <p:cNvSpPr/>
          <p:nvPr userDrawn="1">
            <p:custDataLst>
              <p:tags r:id="rId6"/>
            </p:custDataLst>
          </p:nvPr>
        </p:nvSpPr>
        <p:spPr>
          <a:xfrm>
            <a:off x="188976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0" name="任意多边形: 形状 113"/>
          <p:cNvSpPr/>
          <p:nvPr userDrawn="1">
            <p:custDataLst>
              <p:tags r:id="rId7"/>
            </p:custDataLst>
          </p:nvPr>
        </p:nvSpPr>
        <p:spPr>
          <a:xfrm>
            <a:off x="210756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2" name="任意多边形: 形状 102"/>
          <p:cNvSpPr/>
          <p:nvPr userDrawn="1">
            <p:custDataLst>
              <p:tags r:id="rId8"/>
            </p:custDataLst>
          </p:nvPr>
        </p:nvSpPr>
        <p:spPr>
          <a:xfrm>
            <a:off x="101981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4" name="任意多边形: 形状 103"/>
          <p:cNvSpPr/>
          <p:nvPr userDrawn="1">
            <p:custDataLst>
              <p:tags r:id="rId9"/>
            </p:custDataLst>
          </p:nvPr>
        </p:nvSpPr>
        <p:spPr>
          <a:xfrm>
            <a:off x="1236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6" name="任意多边形: 形状 104"/>
          <p:cNvSpPr/>
          <p:nvPr userDrawn="1">
            <p:custDataLst>
              <p:tags r:id="rId10"/>
            </p:custDataLst>
          </p:nvPr>
        </p:nvSpPr>
        <p:spPr>
          <a:xfrm>
            <a:off x="145478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28" name="任意多边形: 形状 105"/>
          <p:cNvSpPr/>
          <p:nvPr userDrawn="1">
            <p:custDataLst>
              <p:tags r:id="rId11"/>
            </p:custDataLst>
          </p:nvPr>
        </p:nvSpPr>
        <p:spPr>
          <a:xfrm>
            <a:off x="167259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0" name="任意多边形: 形状 106"/>
          <p:cNvSpPr/>
          <p:nvPr userDrawn="1">
            <p:custDataLst>
              <p:tags r:id="rId12"/>
            </p:custDataLst>
          </p:nvPr>
        </p:nvSpPr>
        <p:spPr>
          <a:xfrm>
            <a:off x="188976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2" name="任意多边形: 形状 107"/>
          <p:cNvSpPr/>
          <p:nvPr userDrawn="1">
            <p:custDataLst>
              <p:tags r:id="rId13"/>
            </p:custDataLst>
          </p:nvPr>
        </p:nvSpPr>
        <p:spPr>
          <a:xfrm>
            <a:off x="210756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4" name="任意多边形: 形状 96"/>
          <p:cNvSpPr/>
          <p:nvPr userDrawn="1">
            <p:custDataLst>
              <p:tags r:id="rId14"/>
            </p:custDataLst>
          </p:nvPr>
        </p:nvSpPr>
        <p:spPr>
          <a:xfrm>
            <a:off x="101981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6" name="任意多边形: 形状 97"/>
          <p:cNvSpPr/>
          <p:nvPr userDrawn="1">
            <p:custDataLst>
              <p:tags r:id="rId15"/>
            </p:custDataLst>
          </p:nvPr>
        </p:nvSpPr>
        <p:spPr>
          <a:xfrm>
            <a:off x="1236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38" name="任意多边形: 形状 98"/>
          <p:cNvSpPr/>
          <p:nvPr userDrawn="1">
            <p:custDataLst>
              <p:tags r:id="rId16"/>
            </p:custDataLst>
          </p:nvPr>
        </p:nvSpPr>
        <p:spPr>
          <a:xfrm>
            <a:off x="145478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0" name="任意多边形: 形状 99"/>
          <p:cNvSpPr/>
          <p:nvPr userDrawn="1">
            <p:custDataLst>
              <p:tags r:id="rId17"/>
            </p:custDataLst>
          </p:nvPr>
        </p:nvSpPr>
        <p:spPr>
          <a:xfrm>
            <a:off x="167259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2" name="任意多边形: 形状 100"/>
          <p:cNvSpPr/>
          <p:nvPr userDrawn="1">
            <p:custDataLst>
              <p:tags r:id="rId18"/>
            </p:custDataLst>
          </p:nvPr>
        </p:nvSpPr>
        <p:spPr>
          <a:xfrm>
            <a:off x="188976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4" name="任意多边形: 形状 101"/>
          <p:cNvSpPr/>
          <p:nvPr userDrawn="1">
            <p:custDataLst>
              <p:tags r:id="rId19"/>
            </p:custDataLst>
          </p:nvPr>
        </p:nvSpPr>
        <p:spPr>
          <a:xfrm>
            <a:off x="210756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6" name="任意多边形: 形状 90"/>
          <p:cNvSpPr/>
          <p:nvPr userDrawn="1">
            <p:custDataLst>
              <p:tags r:id="rId20"/>
            </p:custDataLst>
          </p:nvPr>
        </p:nvSpPr>
        <p:spPr>
          <a:xfrm>
            <a:off x="101981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48" name="任意多边形: 形状 91"/>
          <p:cNvSpPr/>
          <p:nvPr userDrawn="1">
            <p:custDataLst>
              <p:tags r:id="rId21"/>
            </p:custDataLst>
          </p:nvPr>
        </p:nvSpPr>
        <p:spPr>
          <a:xfrm>
            <a:off x="1236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0" name="任意多边形: 形状 92"/>
          <p:cNvSpPr/>
          <p:nvPr userDrawn="1">
            <p:custDataLst>
              <p:tags r:id="rId22"/>
            </p:custDataLst>
          </p:nvPr>
        </p:nvSpPr>
        <p:spPr>
          <a:xfrm>
            <a:off x="145478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2" name="任意多边形: 形状 93"/>
          <p:cNvSpPr/>
          <p:nvPr userDrawn="1">
            <p:custDataLst>
              <p:tags r:id="rId23"/>
            </p:custDataLst>
          </p:nvPr>
        </p:nvSpPr>
        <p:spPr>
          <a:xfrm>
            <a:off x="167259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4" name="任意多边形: 形状 94"/>
          <p:cNvSpPr/>
          <p:nvPr userDrawn="1">
            <p:custDataLst>
              <p:tags r:id="rId24"/>
            </p:custDataLst>
          </p:nvPr>
        </p:nvSpPr>
        <p:spPr>
          <a:xfrm>
            <a:off x="188976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6" name="任意多边形: 形状 95"/>
          <p:cNvSpPr/>
          <p:nvPr userDrawn="1">
            <p:custDataLst>
              <p:tags r:id="rId25"/>
            </p:custDataLst>
          </p:nvPr>
        </p:nvSpPr>
        <p:spPr>
          <a:xfrm>
            <a:off x="210756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58" name="任意多边形: 形状 115"/>
          <p:cNvSpPr/>
          <p:nvPr>
            <p:custDataLst>
              <p:tags r:id="rId26"/>
            </p:custDataLst>
          </p:nvPr>
        </p:nvSpPr>
        <p:spPr>
          <a:xfrm>
            <a:off x="10883032" y="5494407"/>
            <a:ext cx="1308968" cy="1363593"/>
          </a:xfrm>
          <a:custGeom>
            <a:gdLst>
              <a:gd name="connsiteX0" fmla="*/ 672905 w 1308968"/>
              <a:gd name="connsiteY0" fmla="*/ 0 h 1363593"/>
              <a:gd name="connsiteX1" fmla="*/ 1292915 w 1308968"/>
              <a:gd name="connsiteY1" fmla="*/ 416454 h 1363593"/>
              <a:gd name="connsiteX2" fmla="*/ 1308968 w 1308968"/>
              <a:gd name="connsiteY2" fmla="*/ 468831 h 1363593"/>
              <a:gd name="connsiteX3" fmla="*/ 1308968 w 1308968"/>
              <a:gd name="connsiteY3" fmla="*/ 1363593 h 1363593"/>
              <a:gd name="connsiteX4" fmla="*/ 0 w 1308968"/>
              <a:gd name="connsiteY4" fmla="*/ 1363593 h 1363593"/>
              <a:gd name="connsiteX5" fmla="*/ 0 w 1308968"/>
              <a:gd name="connsiteY5" fmla="*/ 681797 h 1363593"/>
              <a:gd name="connsiteX6" fmla="*/ 672905 w 1308968"/>
              <a:gd name="connsiteY6" fmla="*/ 0 h 136359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8968" h="1363593">
                <a:moveTo>
                  <a:pt x="672905" y="0"/>
                </a:moveTo>
                <a:cubicBezTo>
                  <a:pt x="951555" y="0"/>
                  <a:pt x="1190739" y="171761"/>
                  <a:pt x="1292915" y="416454"/>
                </a:cubicBezTo>
                <a:lnTo>
                  <a:pt x="1308968" y="468831"/>
                </a:lnTo>
                <a:lnTo>
                  <a:pt x="1308968" y="1363593"/>
                </a:lnTo>
                <a:lnTo>
                  <a:pt x="0" y="1363593"/>
                </a:lnTo>
                <a:lnTo>
                  <a:pt x="0" y="681797"/>
                </a:lnTo>
                <a:cubicBezTo>
                  <a:pt x="0" y="305353"/>
                  <a:pt x="301371" y="0"/>
                  <a:pt x="672905" y="0"/>
                </a:cubicBezTo>
                <a:close/>
              </a:path>
            </a:pathLst>
          </a:custGeom>
          <a:solidFill>
            <a:schemeClr val="accent1">
              <a:lumMod val="60000"/>
              <a:lumOff val="40000"/>
            </a:schemeClr>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60" name="任意多边形: 形状 116"/>
          <p:cNvSpPr/>
          <p:nvPr>
            <p:custDataLst>
              <p:tags r:id="rId27"/>
            </p:custDataLst>
          </p:nvPr>
        </p:nvSpPr>
        <p:spPr>
          <a:xfrm>
            <a:off x="10503205" y="642698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7" name="直接连接符 123"/>
          <p:cNvCxnSpPr/>
          <p:nvPr>
            <p:custDataLst>
              <p:tags r:id="rId28"/>
            </p:custDataLst>
          </p:nvPr>
        </p:nvCxnSpPr>
        <p:spPr>
          <a:xfrm>
            <a:off x="4670473" y="5491317"/>
            <a:ext cx="6189785"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48862" name="标题 1"/>
          <p:cNvSpPr>
            <a:spLocks noGrp="1"/>
          </p:cNvSpPr>
          <p:nvPr>
            <p:ph type="title" hasCustomPrompt="1"/>
            <p:custDataLst>
              <p:tags r:id="rId29"/>
            </p:custDataLst>
          </p:nvPr>
        </p:nvSpPr>
        <p:spPr>
          <a:xfrm>
            <a:off x="73040" y="2266101"/>
            <a:ext cx="2034412" cy="2688797"/>
          </a:xfrm>
        </p:spPr>
        <p:txBody>
          <a:bodyPr anchor="ctr">
            <a:noAutofit/>
          </a:bodyPr>
          <a:lstStyle>
            <a:lvl1pPr algn="r">
              <a:defRPr sz="7200">
                <a:solidFill>
                  <a:schemeClr val="bg1"/>
                </a:solidFill>
              </a:defRPr>
            </a:lvl1pPr>
          </a:lstStyle>
          <a:p>
            <a:r>
              <a:rPr lang="zh-CN" altLang="en-US"/>
              <a:t>标</a:t>
            </a:r>
            <a:br>
              <a:rPr lang="en-US" altLang="zh-CN"/>
            </a:br>
            <a:r>
              <a:rPr lang="zh-CN" altLang="en-US"/>
              <a:t>题</a:t>
            </a:r>
            <a:endParaRPr lang="zh-CN" altLang="en-US"/>
          </a:p>
        </p:txBody>
      </p:sp>
      <p:sp>
        <p:nvSpPr>
          <p:cNvPr id="1048864" name="日期占位符 6"/>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866" name="页脚占位符 7"/>
          <p:cNvSpPr>
            <a:spLocks noGrp="1"/>
          </p:cNvSpPr>
          <p:nvPr>
            <p:ph type="ftr" sz="quarter" idx="11"/>
            <p:custDataLst>
              <p:tags r:id="rId31"/>
            </p:custDataLst>
          </p:nvPr>
        </p:nvSpPr>
        <p:spPr/>
        <p:txBody>
          <a:bodyPr/>
          <a:lstStyle/>
          <a:p>
            <a:endParaRPr lang="zh-CN" altLang="en-US"/>
          </a:p>
        </p:txBody>
      </p:sp>
      <p:sp>
        <p:nvSpPr>
          <p:cNvPr id="1048868" name="灯片编号占位符 8"/>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870" name="任意多边形: 形状 8"/>
          <p:cNvSpPr/>
          <p:nvPr userDrawn="1">
            <p:custDataLst>
              <p:tags r:id="rId1"/>
            </p:custDataLst>
          </p:nvPr>
        </p:nvSpPr>
        <p:spPr>
          <a:xfrm>
            <a:off x="9348036" y="816492"/>
            <a:ext cx="2843964" cy="5731457"/>
          </a:xfrm>
          <a:custGeom>
            <a:gdLst>
              <a:gd name="connsiteX0" fmla="*/ 2843964 w 2843964"/>
              <a:gd name="connsiteY0" fmla="*/ 0 h 5731457"/>
              <a:gd name="connsiteX1" fmla="*/ 2843964 w 2843964"/>
              <a:gd name="connsiteY1" fmla="*/ 5731457 h 5731457"/>
              <a:gd name="connsiteX2" fmla="*/ 2718794 w 2843964"/>
              <a:gd name="connsiteY2" fmla="*/ 5728292 h 5731457"/>
              <a:gd name="connsiteX3" fmla="*/ 0 w 2843964"/>
              <a:gd name="connsiteY3" fmla="*/ 2865728 h 5731457"/>
              <a:gd name="connsiteX4" fmla="*/ 2718794 w 2843964"/>
              <a:gd name="connsiteY4" fmla="*/ 3165 h 5731457"/>
            </a:gdLst>
            <a:cxnLst>
              <a:cxn ang="0">
                <a:pos x="connsiteX0" y="connsiteY0"/>
              </a:cxn>
              <a:cxn ang="0">
                <a:pos x="connsiteX1" y="connsiteY1"/>
              </a:cxn>
              <a:cxn ang="0">
                <a:pos x="connsiteX2" y="connsiteY2"/>
              </a:cxn>
              <a:cxn ang="0">
                <a:pos x="connsiteX3" y="connsiteY3"/>
              </a:cxn>
              <a:cxn ang="0">
                <a:pos x="connsiteX4" y="connsiteY4"/>
              </a:cxn>
            </a:cxnLst>
            <a:rect l="l" t="t" r="r" b="b"/>
            <a:pathLst>
              <a:path w="2843964" h="5731457">
                <a:moveTo>
                  <a:pt x="2843964" y="0"/>
                </a:moveTo>
                <a:lnTo>
                  <a:pt x="2843964" y="5731457"/>
                </a:lnTo>
                <a:lnTo>
                  <a:pt x="2718794" y="5728292"/>
                </a:lnTo>
                <a:cubicBezTo>
                  <a:pt x="1204331" y="5651523"/>
                  <a:pt x="0" y="4399269"/>
                  <a:pt x="0" y="2865728"/>
                </a:cubicBezTo>
                <a:cubicBezTo>
                  <a:pt x="0" y="1332187"/>
                  <a:pt x="1204331" y="79933"/>
                  <a:pt x="2718794" y="3165"/>
                </a:cubicBezTo>
                <a:close/>
              </a:path>
            </a:pathLst>
          </a:custGeom>
          <a:solidFill>
            <a:schemeClr val="accent6"/>
          </a:solidFill>
          <a:ln w="293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8872" name="任意多边形: 形状 32"/>
          <p:cNvSpPr/>
          <p:nvPr userDrawn="1">
            <p:custDataLst>
              <p:tags r:id="rId2"/>
            </p:custDataLst>
          </p:nvPr>
        </p:nvSpPr>
        <p:spPr>
          <a:xfrm>
            <a:off x="1005522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4" name="任意多边形: 形状 33"/>
          <p:cNvSpPr/>
          <p:nvPr userDrawn="1">
            <p:custDataLst>
              <p:tags r:id="rId3"/>
            </p:custDataLst>
          </p:nvPr>
        </p:nvSpPr>
        <p:spPr>
          <a:xfrm>
            <a:off x="1027303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6" name="任意多边形: 形状 34"/>
          <p:cNvSpPr/>
          <p:nvPr userDrawn="1">
            <p:custDataLst>
              <p:tags r:id="rId4"/>
            </p:custDataLst>
          </p:nvPr>
        </p:nvSpPr>
        <p:spPr>
          <a:xfrm>
            <a:off x="1049020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78" name="任意多边形: 形状 35"/>
          <p:cNvSpPr/>
          <p:nvPr userDrawn="1">
            <p:custDataLst>
              <p:tags r:id="rId5"/>
            </p:custDataLst>
          </p:nvPr>
        </p:nvSpPr>
        <p:spPr>
          <a:xfrm>
            <a:off x="1070800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0" name="任意多边形: 形状 36"/>
          <p:cNvSpPr/>
          <p:nvPr userDrawn="1">
            <p:custDataLst>
              <p:tags r:id="rId6"/>
            </p:custDataLst>
          </p:nvPr>
        </p:nvSpPr>
        <p:spPr>
          <a:xfrm>
            <a:off x="10925175"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2" name="任意多边形: 形状 37"/>
          <p:cNvSpPr/>
          <p:nvPr userDrawn="1">
            <p:custDataLst>
              <p:tags r:id="rId7"/>
            </p:custDataLst>
          </p:nvPr>
        </p:nvSpPr>
        <p:spPr>
          <a:xfrm>
            <a:off x="11142980" y="522922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1"/>
                  <a:pt x="42830" y="55151"/>
                  <a:pt x="27575" y="55151"/>
                </a:cubicBezTo>
                <a:cubicBezTo>
                  <a:pt x="12027" y="55151"/>
                  <a:pt x="0" y="42537"/>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4" name="任意多边形: 形状 26"/>
          <p:cNvSpPr/>
          <p:nvPr userDrawn="1">
            <p:custDataLst>
              <p:tags r:id="rId8"/>
            </p:custDataLst>
          </p:nvPr>
        </p:nvSpPr>
        <p:spPr>
          <a:xfrm>
            <a:off x="1005522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6" name="任意多边形: 形状 27"/>
          <p:cNvSpPr/>
          <p:nvPr userDrawn="1">
            <p:custDataLst>
              <p:tags r:id="rId9"/>
            </p:custDataLst>
          </p:nvPr>
        </p:nvSpPr>
        <p:spPr>
          <a:xfrm>
            <a:off x="1027303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88" name="任意多边形: 形状 28"/>
          <p:cNvSpPr/>
          <p:nvPr userDrawn="1">
            <p:custDataLst>
              <p:tags r:id="rId10"/>
            </p:custDataLst>
          </p:nvPr>
        </p:nvSpPr>
        <p:spPr>
          <a:xfrm>
            <a:off x="1049020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0" name="任意多边形: 形状 29"/>
          <p:cNvSpPr/>
          <p:nvPr userDrawn="1">
            <p:custDataLst>
              <p:tags r:id="rId11"/>
            </p:custDataLst>
          </p:nvPr>
        </p:nvSpPr>
        <p:spPr>
          <a:xfrm>
            <a:off x="1070800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2" name="任意多边形: 形状 30"/>
          <p:cNvSpPr/>
          <p:nvPr userDrawn="1">
            <p:custDataLst>
              <p:tags r:id="rId12"/>
            </p:custDataLst>
          </p:nvPr>
        </p:nvSpPr>
        <p:spPr>
          <a:xfrm>
            <a:off x="10925175"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4" name="任意多边形: 形状 31"/>
          <p:cNvSpPr/>
          <p:nvPr userDrawn="1">
            <p:custDataLst>
              <p:tags r:id="rId13"/>
            </p:custDataLst>
          </p:nvPr>
        </p:nvSpPr>
        <p:spPr>
          <a:xfrm>
            <a:off x="11142980" y="5518785"/>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6" name="任意多边形: 形状 20"/>
          <p:cNvSpPr/>
          <p:nvPr userDrawn="1">
            <p:custDataLst>
              <p:tags r:id="rId14"/>
            </p:custDataLst>
          </p:nvPr>
        </p:nvSpPr>
        <p:spPr>
          <a:xfrm>
            <a:off x="1005522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898" name="任意多边形: 形状 21"/>
          <p:cNvSpPr/>
          <p:nvPr userDrawn="1">
            <p:custDataLst>
              <p:tags r:id="rId15"/>
            </p:custDataLst>
          </p:nvPr>
        </p:nvSpPr>
        <p:spPr>
          <a:xfrm>
            <a:off x="1027303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0" name="任意多边形: 形状 22"/>
          <p:cNvSpPr/>
          <p:nvPr userDrawn="1">
            <p:custDataLst>
              <p:tags r:id="rId16"/>
            </p:custDataLst>
          </p:nvPr>
        </p:nvSpPr>
        <p:spPr>
          <a:xfrm>
            <a:off x="1049020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2" name="任意多边形: 形状 23"/>
          <p:cNvSpPr/>
          <p:nvPr userDrawn="1">
            <p:custDataLst>
              <p:tags r:id="rId17"/>
            </p:custDataLst>
          </p:nvPr>
        </p:nvSpPr>
        <p:spPr>
          <a:xfrm>
            <a:off x="1070800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4" name="任意多边形: 形状 24"/>
          <p:cNvSpPr/>
          <p:nvPr userDrawn="1">
            <p:custDataLst>
              <p:tags r:id="rId18"/>
            </p:custDataLst>
          </p:nvPr>
        </p:nvSpPr>
        <p:spPr>
          <a:xfrm>
            <a:off x="10925175"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6" name="任意多边形: 形状 25"/>
          <p:cNvSpPr/>
          <p:nvPr userDrawn="1">
            <p:custDataLst>
              <p:tags r:id="rId19"/>
            </p:custDataLst>
          </p:nvPr>
        </p:nvSpPr>
        <p:spPr>
          <a:xfrm>
            <a:off x="11142980" y="5820410"/>
            <a:ext cx="73025" cy="73025"/>
          </a:xfrm>
          <a:custGeom>
            <a:gdLst>
              <a:gd name="connsiteX0" fmla="*/ 0 w 55150"/>
              <a:gd name="connsiteY0" fmla="*/ 27283 h 55151"/>
              <a:gd name="connsiteX1" fmla="*/ 27575 w 55150"/>
              <a:gd name="connsiteY1" fmla="*/ 0 h 55151"/>
              <a:gd name="connsiteX2" fmla="*/ 55151 w 55150"/>
              <a:gd name="connsiteY2" fmla="*/ 27283 h 55151"/>
              <a:gd name="connsiteX3" fmla="*/ 27575 w 55150"/>
              <a:gd name="connsiteY3" fmla="*/ 55152 h 55151"/>
              <a:gd name="connsiteX4" fmla="*/ 0 w 55150"/>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3"/>
                </a:moveTo>
                <a:cubicBezTo>
                  <a:pt x="0" y="12028"/>
                  <a:pt x="12027" y="0"/>
                  <a:pt x="27575" y="0"/>
                </a:cubicBezTo>
                <a:cubicBezTo>
                  <a:pt x="42830" y="0"/>
                  <a:pt x="55151" y="12028"/>
                  <a:pt x="55151" y="27283"/>
                </a:cubicBezTo>
                <a:cubicBezTo>
                  <a:pt x="55151" y="42831"/>
                  <a:pt x="42830" y="55152"/>
                  <a:pt x="27575" y="55152"/>
                </a:cubicBezTo>
                <a:cubicBezTo>
                  <a:pt x="12027" y="55152"/>
                  <a:pt x="0" y="42831"/>
                  <a:pt x="0" y="27283"/>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08" name="任意多边形: 形状 14"/>
          <p:cNvSpPr/>
          <p:nvPr userDrawn="1">
            <p:custDataLst>
              <p:tags r:id="rId20"/>
            </p:custDataLst>
          </p:nvPr>
        </p:nvSpPr>
        <p:spPr>
          <a:xfrm>
            <a:off x="1005522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0" name="任意多边形: 形状 15"/>
          <p:cNvSpPr/>
          <p:nvPr userDrawn="1">
            <p:custDataLst>
              <p:tags r:id="rId21"/>
            </p:custDataLst>
          </p:nvPr>
        </p:nvSpPr>
        <p:spPr>
          <a:xfrm>
            <a:off x="1027303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2" name="任意多边形: 形状 16"/>
          <p:cNvSpPr/>
          <p:nvPr userDrawn="1">
            <p:custDataLst>
              <p:tags r:id="rId22"/>
            </p:custDataLst>
          </p:nvPr>
        </p:nvSpPr>
        <p:spPr>
          <a:xfrm>
            <a:off x="1049020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4" name="任意多边形: 形状 17"/>
          <p:cNvSpPr/>
          <p:nvPr userDrawn="1">
            <p:custDataLst>
              <p:tags r:id="rId23"/>
            </p:custDataLst>
          </p:nvPr>
        </p:nvSpPr>
        <p:spPr>
          <a:xfrm>
            <a:off x="1070800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6" name="任意多边形: 形状 18"/>
          <p:cNvSpPr/>
          <p:nvPr userDrawn="1">
            <p:custDataLst>
              <p:tags r:id="rId24"/>
            </p:custDataLst>
          </p:nvPr>
        </p:nvSpPr>
        <p:spPr>
          <a:xfrm>
            <a:off x="10925175"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18" name="任意多边形: 形状 19"/>
          <p:cNvSpPr/>
          <p:nvPr userDrawn="1">
            <p:custDataLst>
              <p:tags r:id="rId25"/>
            </p:custDataLst>
          </p:nvPr>
        </p:nvSpPr>
        <p:spPr>
          <a:xfrm>
            <a:off x="11142980" y="6121400"/>
            <a:ext cx="73025" cy="73025"/>
          </a:xfrm>
          <a:custGeom>
            <a:gdLst>
              <a:gd name="connsiteX0" fmla="*/ 0 w 55150"/>
              <a:gd name="connsiteY0" fmla="*/ 27282 h 55151"/>
              <a:gd name="connsiteX1" fmla="*/ 27575 w 55150"/>
              <a:gd name="connsiteY1" fmla="*/ 0 h 55151"/>
              <a:gd name="connsiteX2" fmla="*/ 55151 w 55150"/>
              <a:gd name="connsiteY2" fmla="*/ 27282 h 55151"/>
              <a:gd name="connsiteX3" fmla="*/ 27575 w 55150"/>
              <a:gd name="connsiteY3" fmla="*/ 55151 h 55151"/>
              <a:gd name="connsiteX4" fmla="*/ 0 w 55150"/>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0" h="55151">
                <a:moveTo>
                  <a:pt x="0" y="27282"/>
                </a:moveTo>
                <a:cubicBezTo>
                  <a:pt x="0" y="12028"/>
                  <a:pt x="12027" y="0"/>
                  <a:pt x="27575" y="0"/>
                </a:cubicBezTo>
                <a:cubicBezTo>
                  <a:pt x="42830" y="0"/>
                  <a:pt x="55151" y="12028"/>
                  <a:pt x="55151" y="27282"/>
                </a:cubicBezTo>
                <a:cubicBezTo>
                  <a:pt x="55151" y="42830"/>
                  <a:pt x="42830" y="55151"/>
                  <a:pt x="27575" y="55151"/>
                </a:cubicBezTo>
                <a:cubicBezTo>
                  <a:pt x="12027" y="55151"/>
                  <a:pt x="0" y="42830"/>
                  <a:pt x="0" y="27282"/>
                </a:cubicBezTo>
                <a:close/>
              </a:path>
            </a:pathLst>
          </a:custGeom>
          <a:solidFill>
            <a:schemeClr val="accent1">
              <a:lumMod val="60000"/>
              <a:lumOff val="40000"/>
            </a:schemeClr>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0" name="任意多边形 1"/>
          <p:cNvSpPr/>
          <p:nvPr userDrawn="1">
            <p:custDataLst>
              <p:tags r:id="rId26"/>
            </p:custDataLst>
          </p:nvPr>
        </p:nvSpPr>
        <p:spPr>
          <a:xfrm>
            <a:off x="206375" y="5969564"/>
            <a:ext cx="1343382" cy="889071"/>
          </a:xfrm>
          <a:custGeom>
            <a:cxnLst>
              <a:cxn ang="3">
                <a:pos x="hc" y="t"/>
              </a:cxn>
              <a:cxn ang="cd2">
                <a:pos x="l" y="vc"/>
              </a:cxn>
              <a:cxn ang="cd4">
                <a:pos x="hc" y="b"/>
              </a:cxn>
              <a:cxn ang="0">
                <a:pos x="r" y="vc"/>
              </a:cxn>
            </a:cxnLst>
            <a:rect l="l" t="t" r="r" b="b"/>
            <a:pathLst>
              <a:path w="2116" h="1400">
                <a:moveTo>
                  <a:pt x="1058" y="0"/>
                </a:moveTo>
                <a:cubicBezTo>
                  <a:pt x="1570" y="0"/>
                  <a:pt x="1997" y="368"/>
                  <a:pt x="2096" y="857"/>
                </a:cubicBezTo>
                <a:lnTo>
                  <a:pt x="2116" y="1053"/>
                </a:lnTo>
                <a:lnTo>
                  <a:pt x="1762" y="1053"/>
                </a:lnTo>
                <a:lnTo>
                  <a:pt x="1762" y="1400"/>
                </a:lnTo>
                <a:lnTo>
                  <a:pt x="0" y="1400"/>
                </a:lnTo>
                <a:lnTo>
                  <a:pt x="0" y="1053"/>
                </a:lnTo>
                <a:lnTo>
                  <a:pt x="0" y="1053"/>
                </a:lnTo>
                <a:lnTo>
                  <a:pt x="20" y="857"/>
                </a:lnTo>
                <a:cubicBezTo>
                  <a:pt x="119" y="368"/>
                  <a:pt x="546" y="0"/>
                  <a:pt x="1058" y="0"/>
                </a:cubicBezTo>
                <a:close/>
              </a:path>
            </a:pathLst>
          </a:cu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9" name="直接连接符 39"/>
          <p:cNvCxnSpPr/>
          <p:nvPr userDrawn="1">
            <p:custDataLst>
              <p:tags r:id="rId27"/>
            </p:custDataLst>
          </p:nvPr>
        </p:nvCxnSpPr>
        <p:spPr>
          <a:xfrm>
            <a:off x="1549757" y="6527800"/>
            <a:ext cx="857214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22" name="任意多边形: 形状 40"/>
          <p:cNvSpPr/>
          <p:nvPr userDrawn="1">
            <p:custDataLst>
              <p:tags r:id="rId28"/>
            </p:custDataLst>
          </p:nvPr>
        </p:nvSpPr>
        <p:spPr>
          <a:xfrm>
            <a:off x="1075734" y="6426567"/>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24" name="标题 1"/>
          <p:cNvSpPr>
            <a:spLocks noGrp="1"/>
          </p:cNvSpPr>
          <p:nvPr>
            <p:ph type="title"/>
            <p:custDataLst>
              <p:tags r:id="rId29"/>
            </p:custDataLst>
          </p:nvPr>
        </p:nvSpPr>
        <p:spPr>
          <a:xfrm>
            <a:off x="1581138" y="700668"/>
            <a:ext cx="6603643" cy="4992039"/>
          </a:xfrm>
        </p:spPr>
        <p:txBody>
          <a:bodyPr anchor="ctr">
            <a:normAutofit/>
          </a:bodyPr>
          <a:lstStyle>
            <a:lvl1pPr algn="l">
              <a:defRPr sz="6000"/>
            </a:lvl1pPr>
          </a:lstStyle>
          <a:p>
            <a:r>
              <a:rPr lang="zh-CN" altLang="en-US"/>
              <a:t>单击此处编辑母版标题样式</a:t>
            </a:r>
            <a:endParaRPr lang="zh-CN" altLang="en-US"/>
          </a:p>
        </p:txBody>
      </p:sp>
      <p:sp>
        <p:nvSpPr>
          <p:cNvPr id="1048926" name="日期占位符 3"/>
          <p:cNvSpPr>
            <a:spLocks noGrp="1"/>
          </p:cNvSpPr>
          <p:nvPr>
            <p:ph type="dt" sz="half" idx="10"/>
            <p:custDataLst>
              <p:tags r:id="rId30"/>
            </p:custDataLst>
          </p:nvPr>
        </p:nvSpPr>
        <p:spPr/>
        <p:txBody>
          <a:bodyPr/>
          <a:lstStyle/>
          <a:p>
            <a:fld id="{5592522B-0F24-4480-B9DD-A9474A6880D6}" type="datetimeFigureOut">
              <a:rPr lang="zh-CN" altLang="en-US" smtClean="0"/>
              <a:t/>
            </a:fld>
            <a:endParaRPr lang="zh-CN" altLang="en-US"/>
          </a:p>
        </p:txBody>
      </p:sp>
      <p:sp>
        <p:nvSpPr>
          <p:cNvPr id="1048928" name="页脚占位符 4"/>
          <p:cNvSpPr>
            <a:spLocks noGrp="1"/>
          </p:cNvSpPr>
          <p:nvPr>
            <p:ph type="ftr" sz="quarter" idx="11"/>
            <p:custDataLst>
              <p:tags r:id="rId31"/>
            </p:custDataLst>
          </p:nvPr>
        </p:nvSpPr>
        <p:spPr/>
        <p:txBody>
          <a:bodyPr/>
          <a:lstStyle/>
          <a:p>
            <a:endParaRPr lang="zh-CN" altLang="en-US"/>
          </a:p>
        </p:txBody>
      </p:sp>
      <p:sp>
        <p:nvSpPr>
          <p:cNvPr id="1048930" name="灯片编号占位符 5"/>
          <p:cNvSpPr>
            <a:spLocks noGrp="1"/>
          </p:cNvSpPr>
          <p:nvPr>
            <p:ph type="sldNum" sz="quarter" idx="12"/>
            <p:custDataLst>
              <p:tags r:id="rId32"/>
            </p:custDataLst>
          </p:nvPr>
        </p:nvSpPr>
        <p:spPr/>
        <p:txBody>
          <a:bodyPr/>
          <a:lstStyle/>
          <a:p>
            <a:fld id="{BE5F26B5-172A-4DC2-B0B7-181CFC56B87C}" type="slidenum">
              <a:rPr lang="zh-CN" altLang="en-US" smtClean="0"/>
              <a:t/>
            </a:fld>
            <a:endParaRPr lang="zh-CN" altLang="en-US"/>
          </a:p>
        </p:txBody>
      </p:sp>
      <p:sp>
        <p:nvSpPr>
          <p:cNvPr id="1048932" name="文本占位符 7"/>
          <p:cNvSpPr>
            <a:spLocks noGrp="1"/>
          </p:cNvSpPr>
          <p:nvPr>
            <p:ph type="body" sz="quarter" idx="13" hasCustomPrompt="1"/>
            <p:custDataLst>
              <p:tags r:id="rId33"/>
            </p:custDataLst>
          </p:nvPr>
        </p:nvSpPr>
        <p:spPr>
          <a:xfrm>
            <a:off x="10270349" y="2560320"/>
            <a:ext cx="1632479" cy="1869606"/>
          </a:xfrm>
        </p:spPr>
        <p:txBody>
          <a:bodyPr anchor="ctr">
            <a:noAutofit/>
          </a:bodyPr>
          <a:lstStyle>
            <a:lvl1pPr marL="0" indent="0" algn="ctr">
              <a:buNone/>
              <a:defRPr sz="7200" b="1">
                <a:solidFill>
                  <a:schemeClr val="bg1"/>
                </a:soli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93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3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3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4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942" name="页脚占位符 5"/>
          <p:cNvSpPr>
            <a:spLocks noGrp="1"/>
          </p:cNvSpPr>
          <p:nvPr>
            <p:ph type="ftr" sz="quarter" idx="11"/>
            <p:custDataLst>
              <p:tags r:id="rId5"/>
            </p:custDataLst>
          </p:nvPr>
        </p:nvSpPr>
        <p:spPr/>
        <p:txBody>
          <a:bodyPr/>
          <a:lstStyle/>
          <a:p>
            <a:endParaRPr lang="zh-CN" altLang="en-US"/>
          </a:p>
        </p:txBody>
      </p:sp>
      <p:sp>
        <p:nvSpPr>
          <p:cNvPr id="104894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94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94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95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5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958" name="页脚占位符 7"/>
          <p:cNvSpPr>
            <a:spLocks noGrp="1"/>
          </p:cNvSpPr>
          <p:nvPr>
            <p:ph type="ftr" sz="quarter" idx="11"/>
            <p:custDataLst>
              <p:tags r:id="rId7"/>
            </p:custDataLst>
          </p:nvPr>
        </p:nvSpPr>
        <p:spPr/>
        <p:txBody>
          <a:bodyPr/>
          <a:lstStyle/>
          <a:p>
            <a:endParaRPr lang="zh-CN" altLang="en-US"/>
          </a:p>
        </p:txBody>
      </p:sp>
      <p:sp>
        <p:nvSpPr>
          <p:cNvPr id="104896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96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96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66" name="页脚占位符 3"/>
          <p:cNvSpPr>
            <a:spLocks noGrp="1"/>
          </p:cNvSpPr>
          <p:nvPr>
            <p:ph type="ftr" sz="quarter" idx="11"/>
            <p:custDataLst>
              <p:tags r:id="rId3"/>
            </p:custDataLst>
          </p:nvPr>
        </p:nvSpPr>
        <p:spPr/>
        <p:txBody>
          <a:bodyPr/>
          <a:lstStyle/>
          <a:p>
            <a:endParaRPr lang="zh-CN" altLang="en-US"/>
          </a:p>
        </p:txBody>
      </p:sp>
      <p:sp>
        <p:nvSpPr>
          <p:cNvPr id="104896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97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972" name="页脚占位符 2"/>
          <p:cNvSpPr>
            <a:spLocks noGrp="1"/>
          </p:cNvSpPr>
          <p:nvPr>
            <p:ph type="ftr" sz="quarter" idx="11"/>
            <p:custDataLst>
              <p:tags r:id="rId2"/>
            </p:custDataLst>
          </p:nvPr>
        </p:nvSpPr>
        <p:spPr/>
        <p:txBody>
          <a:bodyPr/>
          <a:lstStyle/>
          <a:p>
            <a:endParaRPr lang="zh-CN" altLang="en-US"/>
          </a:p>
        </p:txBody>
      </p:sp>
      <p:sp>
        <p:nvSpPr>
          <p:cNvPr id="104897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97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97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980" name="页脚占位符 4"/>
          <p:cNvSpPr>
            <a:spLocks noGrp="1"/>
          </p:cNvSpPr>
          <p:nvPr>
            <p:ph type="ftr" sz="quarter" idx="11"/>
            <p:custDataLst>
              <p:tags r:id="rId3"/>
            </p:custDataLst>
          </p:nvPr>
        </p:nvSpPr>
        <p:spPr/>
        <p:txBody>
          <a:bodyPr/>
          <a:lstStyle/>
          <a:p>
            <a:endParaRPr lang="zh-CN" altLang="en-US"/>
          </a:p>
        </p:txBody>
      </p:sp>
      <p:sp>
        <p:nvSpPr>
          <p:cNvPr id="104898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98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98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98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990" name="页脚占位符 7"/>
          <p:cNvSpPr>
            <a:spLocks noGrp="1"/>
          </p:cNvSpPr>
          <p:nvPr>
            <p:ph type="ftr" sz="quarter" idx="11"/>
            <p:custDataLst>
              <p:tags r:id="rId4"/>
            </p:custDataLst>
          </p:nvPr>
        </p:nvSpPr>
        <p:spPr/>
        <p:txBody>
          <a:bodyPr/>
          <a:lstStyle/>
          <a:p>
            <a:endParaRPr lang="zh-CN" altLang="en-US"/>
          </a:p>
        </p:txBody>
      </p:sp>
      <p:sp>
        <p:nvSpPr>
          <p:cNvPr id="104899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5" name="VCG41N1266076819"/>
          <p:cNvPicPr>
            <a:picLocks noChangeAspect="1"/>
          </p:cNvPicPr>
          <p:nvPr userDrawn="1">
            <p:custDataLst>
              <p:tags r:id="rId2"/>
            </p:custDataLst>
          </p:nvPr>
        </p:nvPicPr>
        <p:blipFill>
          <a:blip r:embed="rId1"/>
          <a:stretch>
            <a:fillRect/>
          </a:stretch>
        </p:blipFill>
        <p:spPr>
          <a:xfrm>
            <a:off x="313764" y="0"/>
            <a:ext cx="1888015" cy="3047113"/>
          </a:xfrm>
          <a:prstGeom prst="rect">
            <a:avLst/>
          </a:prstGeom>
        </p:spPr>
      </p:pic>
      <p:cxnSp>
        <p:nvCxnSpPr>
          <p:cNvPr id="3145741" name="直接连接符 8"/>
          <p:cNvCxnSpPr/>
          <p:nvPr userDrawn="1">
            <p:custDataLst>
              <p:tags r:id="rId3"/>
            </p:custDataLst>
          </p:nvPr>
        </p:nvCxnSpPr>
        <p:spPr>
          <a:xfrm>
            <a:off x="558800" y="65278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994" name="任意多边形: 形状 10"/>
          <p:cNvSpPr/>
          <p:nvPr userDrawn="1">
            <p:custDataLst>
              <p:tags r:id="rId4"/>
            </p:custDataLst>
          </p:nvPr>
        </p:nvSpPr>
        <p:spPr>
          <a:xfrm>
            <a:off x="9845675" y="5245735"/>
            <a:ext cx="1585595" cy="1607185"/>
          </a:xfrm>
          <a:custGeom>
            <a:gdLst>
              <a:gd name="connsiteX0" fmla="*/ 1924435 w 1924435"/>
              <a:gd name="connsiteY0" fmla="*/ 1924435 h 1924435"/>
              <a:gd name="connsiteX1" fmla="*/ 0 w 1924435"/>
              <a:gd name="connsiteY1" fmla="*/ 1924435 h 1924435"/>
              <a:gd name="connsiteX2" fmla="*/ 0 w 1924435"/>
              <a:gd name="connsiteY2" fmla="*/ 962218 h 1924435"/>
              <a:gd name="connsiteX3" fmla="*/ 962218 w 1924435"/>
              <a:gd name="connsiteY3" fmla="*/ 0 h 1924435"/>
              <a:gd name="connsiteX4" fmla="*/ 962218 w 1924435"/>
              <a:gd name="connsiteY4" fmla="*/ 0 h 1924435"/>
              <a:gd name="connsiteX5" fmla="*/ 1924435 w 1924435"/>
              <a:gd name="connsiteY5" fmla="*/ 962218 h 1924435"/>
              <a:gd name="connsiteX6" fmla="*/ 1924435 w 1924435"/>
              <a:gd name="connsiteY6" fmla="*/ 1924435 h 19244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4434" h="1924434">
                <a:moveTo>
                  <a:pt x="1924435" y="1924435"/>
                </a:moveTo>
                <a:lnTo>
                  <a:pt x="0" y="1924435"/>
                </a:lnTo>
                <a:lnTo>
                  <a:pt x="0" y="962218"/>
                </a:lnTo>
                <a:cubicBezTo>
                  <a:pt x="0" y="430944"/>
                  <a:pt x="430944" y="0"/>
                  <a:pt x="962218" y="0"/>
                </a:cubicBezTo>
                <a:lnTo>
                  <a:pt x="962218" y="0"/>
                </a:lnTo>
                <a:cubicBezTo>
                  <a:pt x="1493491" y="0"/>
                  <a:pt x="1924435" y="430944"/>
                  <a:pt x="1924435" y="962218"/>
                </a:cubicBezTo>
                <a:lnTo>
                  <a:pt x="1924435" y="1924435"/>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6" name="任意多边形: 形状 11"/>
          <p:cNvSpPr/>
          <p:nvPr userDrawn="1">
            <p:custDataLst>
              <p:tags r:id="rId5"/>
            </p:custDataLst>
          </p:nvPr>
        </p:nvSpPr>
        <p:spPr>
          <a:xfrm flipH="1">
            <a:off x="11099800" y="1419860"/>
            <a:ext cx="1092200" cy="2183765"/>
          </a:xfrm>
          <a:custGeom>
            <a:gdLst>
              <a:gd name="connsiteX0" fmla="*/ 1130019 w 1130018"/>
              <a:gd name="connsiteY0" fmla="*/ 1130019 h 2260037"/>
              <a:gd name="connsiteX1" fmla="*/ 0 w 1130018"/>
              <a:gd name="connsiteY1" fmla="*/ 0 h 2260037"/>
              <a:gd name="connsiteX2" fmla="*/ 0 w 1130018"/>
              <a:gd name="connsiteY2" fmla="*/ 2260038 h 2260037"/>
              <a:gd name="connsiteX3" fmla="*/ 1130019 w 1130018"/>
              <a:gd name="connsiteY3" fmla="*/ 1130019 h 2260037"/>
            </a:gdLst>
            <a:cxnLst>
              <a:cxn ang="0">
                <a:pos x="connsiteX0" y="connsiteY0"/>
              </a:cxn>
              <a:cxn ang="0">
                <a:pos x="connsiteX1" y="connsiteY1"/>
              </a:cxn>
              <a:cxn ang="0">
                <a:pos x="connsiteX2" y="connsiteY2"/>
              </a:cxn>
              <a:cxn ang="0">
                <a:pos x="connsiteX3" y="connsiteY3"/>
              </a:cxn>
            </a:cxnLst>
            <a:rect l="l" t="t" r="r" b="b"/>
            <a:pathLst>
              <a:path w="1130018" h="2260037">
                <a:moveTo>
                  <a:pt x="1130019" y="1130019"/>
                </a:moveTo>
                <a:cubicBezTo>
                  <a:pt x="1130019" y="506044"/>
                  <a:pt x="623974" y="0"/>
                  <a:pt x="0" y="0"/>
                </a:cubicBezTo>
                <a:lnTo>
                  <a:pt x="0" y="2260038"/>
                </a:lnTo>
                <a:cubicBezTo>
                  <a:pt x="623974" y="2260038"/>
                  <a:pt x="1130019" y="1754287"/>
                  <a:pt x="1130019" y="1130019"/>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998" name="任意多边形: 形状 14"/>
          <p:cNvSpPr/>
          <p:nvPr userDrawn="1">
            <p:custDataLst>
              <p:tags r:id="rId6"/>
            </p:custDataLst>
          </p:nvPr>
        </p:nvSpPr>
        <p:spPr>
          <a:xfrm>
            <a:off x="1095692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0" name="任意多边形: 形状 15"/>
          <p:cNvSpPr/>
          <p:nvPr userDrawn="1">
            <p:custDataLst>
              <p:tags r:id="rId7"/>
            </p:custDataLst>
          </p:nvPr>
        </p:nvSpPr>
        <p:spPr>
          <a:xfrm>
            <a:off x="11095355" y="24860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2" name="任意多边形: 形状 16"/>
          <p:cNvSpPr/>
          <p:nvPr userDrawn="1">
            <p:custDataLst>
              <p:tags r:id="rId8"/>
            </p:custDataLst>
          </p:nvPr>
        </p:nvSpPr>
        <p:spPr>
          <a:xfrm>
            <a:off x="1123315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4" name="任意多边形: 形状 18"/>
          <p:cNvSpPr/>
          <p:nvPr userDrawn="1">
            <p:custDataLst>
              <p:tags r:id="rId9"/>
            </p:custDataLst>
          </p:nvPr>
        </p:nvSpPr>
        <p:spPr>
          <a:xfrm>
            <a:off x="1137158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6" name="任意多边形: 形状 20"/>
          <p:cNvSpPr/>
          <p:nvPr userDrawn="1">
            <p:custDataLst>
              <p:tags r:id="rId10"/>
            </p:custDataLst>
          </p:nvPr>
        </p:nvSpPr>
        <p:spPr>
          <a:xfrm>
            <a:off x="1151001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08" name="任意多边形: 形状 21"/>
          <p:cNvSpPr/>
          <p:nvPr userDrawn="1">
            <p:custDataLst>
              <p:tags r:id="rId11"/>
            </p:custDataLst>
          </p:nvPr>
        </p:nvSpPr>
        <p:spPr>
          <a:xfrm>
            <a:off x="11648440" y="24860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0" name="任意多边形: 形状 22"/>
          <p:cNvSpPr/>
          <p:nvPr userDrawn="1">
            <p:custDataLst>
              <p:tags r:id="rId12"/>
            </p:custDataLst>
          </p:nvPr>
        </p:nvSpPr>
        <p:spPr>
          <a:xfrm>
            <a:off x="1095692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2" name="任意多边形: 形状 24"/>
          <p:cNvSpPr/>
          <p:nvPr userDrawn="1">
            <p:custDataLst>
              <p:tags r:id="rId13"/>
            </p:custDataLst>
          </p:nvPr>
        </p:nvSpPr>
        <p:spPr>
          <a:xfrm>
            <a:off x="11095355" y="2752725"/>
            <a:ext cx="46355" cy="46355"/>
          </a:xfrm>
          <a:custGeom>
            <a:gdLst>
              <a:gd name="connsiteX0" fmla="*/ 0 w 55151"/>
              <a:gd name="connsiteY0" fmla="*/ 27282 h 55151"/>
              <a:gd name="connsiteX1" fmla="*/ 27576 w 55151"/>
              <a:gd name="connsiteY1" fmla="*/ 0 h 55151"/>
              <a:gd name="connsiteX2" fmla="*/ 55152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2" y="12028"/>
                  <a:pt x="55152" y="27282"/>
                </a:cubicBezTo>
                <a:cubicBezTo>
                  <a:pt x="55152"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4" name="任意多边形: 形状 25"/>
          <p:cNvSpPr/>
          <p:nvPr userDrawn="1">
            <p:custDataLst>
              <p:tags r:id="rId14"/>
            </p:custDataLst>
          </p:nvPr>
        </p:nvSpPr>
        <p:spPr>
          <a:xfrm>
            <a:off x="1123315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6" name="任意多边形: 形状 26"/>
          <p:cNvSpPr/>
          <p:nvPr userDrawn="1">
            <p:custDataLst>
              <p:tags r:id="rId15"/>
            </p:custDataLst>
          </p:nvPr>
        </p:nvSpPr>
        <p:spPr>
          <a:xfrm>
            <a:off x="1137158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18" name="任意多边形: 形状 27"/>
          <p:cNvSpPr/>
          <p:nvPr userDrawn="1">
            <p:custDataLst>
              <p:tags r:id="rId16"/>
            </p:custDataLst>
          </p:nvPr>
        </p:nvSpPr>
        <p:spPr>
          <a:xfrm>
            <a:off x="1151001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0" name="任意多边形: 形状 28"/>
          <p:cNvSpPr/>
          <p:nvPr userDrawn="1">
            <p:custDataLst>
              <p:tags r:id="rId17"/>
            </p:custDataLst>
          </p:nvPr>
        </p:nvSpPr>
        <p:spPr>
          <a:xfrm>
            <a:off x="11648440" y="2752725"/>
            <a:ext cx="46355" cy="46355"/>
          </a:xfrm>
          <a:custGeom>
            <a:gdLst>
              <a:gd name="connsiteX0" fmla="*/ 0 w 55151"/>
              <a:gd name="connsiteY0" fmla="*/ 27282 h 55151"/>
              <a:gd name="connsiteX1" fmla="*/ 27576 w 55151"/>
              <a:gd name="connsiteY1" fmla="*/ 0 h 55151"/>
              <a:gd name="connsiteX2" fmla="*/ 55151 w 55151"/>
              <a:gd name="connsiteY2" fmla="*/ 27282 h 55151"/>
              <a:gd name="connsiteX3" fmla="*/ 27576 w 55151"/>
              <a:gd name="connsiteY3" fmla="*/ 55151 h 55151"/>
              <a:gd name="connsiteX4" fmla="*/ 0 w 55151"/>
              <a:gd name="connsiteY4" fmla="*/ 27282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2"/>
                </a:moveTo>
                <a:cubicBezTo>
                  <a:pt x="0" y="12028"/>
                  <a:pt x="12028" y="0"/>
                  <a:pt x="27576" y="0"/>
                </a:cubicBezTo>
                <a:cubicBezTo>
                  <a:pt x="42830" y="0"/>
                  <a:pt x="55151" y="12028"/>
                  <a:pt x="55151" y="27282"/>
                </a:cubicBezTo>
                <a:cubicBezTo>
                  <a:pt x="55151" y="42830"/>
                  <a:pt x="42830" y="55151"/>
                  <a:pt x="27576" y="55151"/>
                </a:cubicBezTo>
                <a:cubicBezTo>
                  <a:pt x="12028" y="55151"/>
                  <a:pt x="0" y="42830"/>
                  <a:pt x="0" y="27282"/>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2" name="任意多边形: 形状 29"/>
          <p:cNvSpPr/>
          <p:nvPr userDrawn="1">
            <p:custDataLst>
              <p:tags r:id="rId18"/>
            </p:custDataLst>
          </p:nvPr>
        </p:nvSpPr>
        <p:spPr>
          <a:xfrm>
            <a:off x="1095692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4" name="任意多边形: 形状 30"/>
          <p:cNvSpPr/>
          <p:nvPr userDrawn="1">
            <p:custDataLst>
              <p:tags r:id="rId19"/>
            </p:custDataLst>
          </p:nvPr>
        </p:nvSpPr>
        <p:spPr>
          <a:xfrm>
            <a:off x="11095355" y="30187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6" name="任意多边形: 形状 31"/>
          <p:cNvSpPr/>
          <p:nvPr userDrawn="1">
            <p:custDataLst>
              <p:tags r:id="rId20"/>
            </p:custDataLst>
          </p:nvPr>
        </p:nvSpPr>
        <p:spPr>
          <a:xfrm>
            <a:off x="1123315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28" name="任意多边形: 形状 32"/>
          <p:cNvSpPr/>
          <p:nvPr userDrawn="1">
            <p:custDataLst>
              <p:tags r:id="rId21"/>
            </p:custDataLst>
          </p:nvPr>
        </p:nvSpPr>
        <p:spPr>
          <a:xfrm>
            <a:off x="1137158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0" name="任意多边形: 形状 33"/>
          <p:cNvSpPr/>
          <p:nvPr userDrawn="1">
            <p:custDataLst>
              <p:tags r:id="rId22"/>
            </p:custDataLst>
          </p:nvPr>
        </p:nvSpPr>
        <p:spPr>
          <a:xfrm>
            <a:off x="1151001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2" name="任意多边形: 形状 34"/>
          <p:cNvSpPr/>
          <p:nvPr userDrawn="1">
            <p:custDataLst>
              <p:tags r:id="rId23"/>
            </p:custDataLst>
          </p:nvPr>
        </p:nvSpPr>
        <p:spPr>
          <a:xfrm>
            <a:off x="11648440" y="30187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1"/>
                  <a:pt x="42830" y="55152"/>
                  <a:pt x="27576" y="55152"/>
                </a:cubicBezTo>
                <a:cubicBezTo>
                  <a:pt x="12028" y="55152"/>
                  <a:pt x="0" y="42831"/>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4" name="任意多边形: 形状 35"/>
          <p:cNvSpPr/>
          <p:nvPr userDrawn="1">
            <p:custDataLst>
              <p:tags r:id="rId24"/>
            </p:custDataLst>
          </p:nvPr>
        </p:nvSpPr>
        <p:spPr>
          <a:xfrm>
            <a:off x="1095692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6" name="任意多边形: 形状 36"/>
          <p:cNvSpPr/>
          <p:nvPr userDrawn="1">
            <p:custDataLst>
              <p:tags r:id="rId25"/>
            </p:custDataLst>
          </p:nvPr>
        </p:nvSpPr>
        <p:spPr>
          <a:xfrm>
            <a:off x="11095355" y="3285490"/>
            <a:ext cx="46355" cy="46355"/>
          </a:xfrm>
          <a:custGeom>
            <a:gdLst>
              <a:gd name="connsiteX0" fmla="*/ 0 w 55151"/>
              <a:gd name="connsiteY0" fmla="*/ 27283 h 55151"/>
              <a:gd name="connsiteX1" fmla="*/ 27576 w 55151"/>
              <a:gd name="connsiteY1" fmla="*/ 0 h 55151"/>
              <a:gd name="connsiteX2" fmla="*/ 55152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2" y="12028"/>
                  <a:pt x="55152" y="27283"/>
                </a:cubicBezTo>
                <a:cubicBezTo>
                  <a:pt x="55152"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38" name="任意多边形: 形状 37"/>
          <p:cNvSpPr/>
          <p:nvPr userDrawn="1">
            <p:custDataLst>
              <p:tags r:id="rId26"/>
            </p:custDataLst>
          </p:nvPr>
        </p:nvSpPr>
        <p:spPr>
          <a:xfrm>
            <a:off x="1123315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0" name="任意多边形: 形状 38"/>
          <p:cNvSpPr/>
          <p:nvPr userDrawn="1">
            <p:custDataLst>
              <p:tags r:id="rId27"/>
            </p:custDataLst>
          </p:nvPr>
        </p:nvSpPr>
        <p:spPr>
          <a:xfrm>
            <a:off x="1137158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2" name="任意多边形: 形状 39"/>
          <p:cNvSpPr/>
          <p:nvPr userDrawn="1">
            <p:custDataLst>
              <p:tags r:id="rId28"/>
            </p:custDataLst>
          </p:nvPr>
        </p:nvSpPr>
        <p:spPr>
          <a:xfrm>
            <a:off x="1151001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4" name="任意多边形: 形状 40"/>
          <p:cNvSpPr/>
          <p:nvPr userDrawn="1">
            <p:custDataLst>
              <p:tags r:id="rId29"/>
            </p:custDataLst>
          </p:nvPr>
        </p:nvSpPr>
        <p:spPr>
          <a:xfrm>
            <a:off x="11648440" y="3285490"/>
            <a:ext cx="46355" cy="46355"/>
          </a:xfrm>
          <a:custGeom>
            <a:gdLst>
              <a:gd name="connsiteX0" fmla="*/ 0 w 55151"/>
              <a:gd name="connsiteY0" fmla="*/ 27283 h 55151"/>
              <a:gd name="connsiteX1" fmla="*/ 27576 w 55151"/>
              <a:gd name="connsiteY1" fmla="*/ 0 h 55151"/>
              <a:gd name="connsiteX2" fmla="*/ 55151 w 55151"/>
              <a:gd name="connsiteY2" fmla="*/ 27283 h 55151"/>
              <a:gd name="connsiteX3" fmla="*/ 27576 w 55151"/>
              <a:gd name="connsiteY3" fmla="*/ 55152 h 55151"/>
              <a:gd name="connsiteX4" fmla="*/ 0 w 55151"/>
              <a:gd name="connsiteY4" fmla="*/ 27283 h 55151"/>
            </a:gdLst>
            <a:cxnLst>
              <a:cxn ang="0">
                <a:pos x="connsiteX0" y="connsiteY0"/>
              </a:cxn>
              <a:cxn ang="0">
                <a:pos x="connsiteX1" y="connsiteY1"/>
              </a:cxn>
              <a:cxn ang="0">
                <a:pos x="connsiteX2" y="connsiteY2"/>
              </a:cxn>
              <a:cxn ang="0">
                <a:pos x="connsiteX3" y="connsiteY3"/>
              </a:cxn>
              <a:cxn ang="0">
                <a:pos x="connsiteX4" y="connsiteY4"/>
              </a:cxn>
            </a:cxnLst>
            <a:rect l="l" t="t" r="r" b="b"/>
            <a:pathLst>
              <a:path w="55151" h="55151">
                <a:moveTo>
                  <a:pt x="0" y="27283"/>
                </a:moveTo>
                <a:cubicBezTo>
                  <a:pt x="0" y="12028"/>
                  <a:pt x="12028" y="0"/>
                  <a:pt x="27576" y="0"/>
                </a:cubicBezTo>
                <a:cubicBezTo>
                  <a:pt x="42830" y="0"/>
                  <a:pt x="55151" y="12028"/>
                  <a:pt x="55151" y="27283"/>
                </a:cubicBezTo>
                <a:cubicBezTo>
                  <a:pt x="55151" y="42830"/>
                  <a:pt x="42830" y="55152"/>
                  <a:pt x="27576" y="55152"/>
                </a:cubicBezTo>
                <a:cubicBezTo>
                  <a:pt x="12028" y="55152"/>
                  <a:pt x="0" y="42830"/>
                  <a:pt x="0" y="27283"/>
                </a:cubicBez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noFill/>
            </a:endParaRPr>
          </a:p>
        </p:txBody>
      </p:sp>
      <p:sp>
        <p:nvSpPr>
          <p:cNvPr id="1049046" name="任意多边形: 形状 41"/>
          <p:cNvSpPr/>
          <p:nvPr userDrawn="1">
            <p:custDataLst>
              <p:tags r:id="rId30"/>
            </p:custDataLst>
          </p:nvPr>
        </p:nvSpPr>
        <p:spPr>
          <a:xfrm>
            <a:off x="0" y="5696299"/>
            <a:ext cx="1161701" cy="1161701"/>
          </a:xfrm>
          <a:custGeom>
            <a:gdLst>
              <a:gd name="connsiteX0" fmla="*/ 1161702 w 1161701"/>
              <a:gd name="connsiteY0" fmla="*/ 1161702 h 1161701"/>
              <a:gd name="connsiteX1" fmla="*/ 0 w 1161701"/>
              <a:gd name="connsiteY1" fmla="*/ 1161702 h 1161701"/>
              <a:gd name="connsiteX2" fmla="*/ 0 w 1161701"/>
              <a:gd name="connsiteY2" fmla="*/ 0 h 1161701"/>
              <a:gd name="connsiteX3" fmla="*/ 0 w 1161701"/>
              <a:gd name="connsiteY3" fmla="*/ 0 h 1161701"/>
              <a:gd name="connsiteX4" fmla="*/ 1161702 w 1161701"/>
              <a:gd name="connsiteY4" fmla="*/ 1161702 h 1161701"/>
              <a:gd name="connsiteX5" fmla="*/ 1161702 w 1161701"/>
              <a:gd name="connsiteY5" fmla="*/ 1161702 h 1161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701" h="1161701">
                <a:moveTo>
                  <a:pt x="1161702" y="1161702"/>
                </a:moveTo>
                <a:lnTo>
                  <a:pt x="0" y="1161702"/>
                </a:lnTo>
                <a:lnTo>
                  <a:pt x="0" y="0"/>
                </a:lnTo>
                <a:lnTo>
                  <a:pt x="0" y="0"/>
                </a:lnTo>
                <a:cubicBezTo>
                  <a:pt x="641576" y="0"/>
                  <a:pt x="1161702" y="520126"/>
                  <a:pt x="1161702" y="1161702"/>
                </a:cubicBezTo>
                <a:lnTo>
                  <a:pt x="1161702" y="1161702"/>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43" name="直接连接符 43"/>
          <p:cNvCxnSpPr/>
          <p:nvPr userDrawn="1">
            <p:custDataLst>
              <p:tags r:id="rId31"/>
            </p:custDataLst>
          </p:nvPr>
        </p:nvCxnSpPr>
        <p:spPr>
          <a:xfrm>
            <a:off x="2184400" y="838200"/>
            <a:ext cx="9563100"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9048" name="任意多边形: 形状 44"/>
          <p:cNvSpPr/>
          <p:nvPr userDrawn="1">
            <p:custDataLst>
              <p:tags r:id="rId32"/>
            </p:custDataLst>
          </p:nvPr>
        </p:nvSpPr>
        <p:spPr>
          <a:xfrm>
            <a:off x="9381500" y="6334625"/>
            <a:ext cx="1046117" cy="523058"/>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1"/>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标题 1"/>
          <p:cNvSpPr>
            <a:spLocks noGrp="1"/>
          </p:cNvSpPr>
          <p:nvPr>
            <p:ph type="ctrTitle"/>
            <p:custDataLst>
              <p:tags r:id="rId33"/>
            </p:custDataLst>
          </p:nvPr>
        </p:nvSpPr>
        <p:spPr>
          <a:xfrm>
            <a:off x="2225242" y="1100447"/>
            <a:ext cx="7756958" cy="2763596"/>
          </a:xfrm>
        </p:spPr>
        <p:txBody>
          <a:bodyPr anchor="b">
            <a:normAutofit/>
          </a:bodyPr>
          <a:lstStyle>
            <a:lvl1pPr algn="ctr">
              <a:lnSpc>
                <a:spcPct val="100000"/>
              </a:lnSpc>
              <a:defRPr sz="6600"/>
            </a:lvl1pPr>
          </a:lstStyle>
          <a:p>
            <a:r>
              <a:rPr lang="zh-CN" altLang="en-US"/>
              <a:t>单击此处编辑母版标题样式</a:t>
            </a:r>
            <a:endParaRPr lang="zh-CN" altLang="en-US"/>
          </a:p>
        </p:txBody>
      </p:sp>
      <p:sp>
        <p:nvSpPr>
          <p:cNvPr id="1049052" name="日期占位符 3"/>
          <p:cNvSpPr>
            <a:spLocks noGrp="1"/>
          </p:cNvSpPr>
          <p:nvPr>
            <p:ph type="dt" sz="half" idx="10"/>
            <p:custDataLst>
              <p:tags r:id="rId34"/>
            </p:custDataLst>
          </p:nvPr>
        </p:nvSpPr>
        <p:spPr/>
        <p:txBody>
          <a:bodyPr/>
          <a:lstStyle/>
          <a:p>
            <a:fld id="{5592522B-0F24-4480-B9DD-A9474A6880D6}" type="datetimeFigureOut">
              <a:rPr lang="zh-CN" altLang="en-US" smtClean="0"/>
              <a:t/>
            </a:fld>
            <a:endParaRPr lang="zh-CN" altLang="en-US"/>
          </a:p>
        </p:txBody>
      </p:sp>
      <p:sp>
        <p:nvSpPr>
          <p:cNvPr id="1049054" name="页脚占位符 4"/>
          <p:cNvSpPr>
            <a:spLocks noGrp="1"/>
          </p:cNvSpPr>
          <p:nvPr>
            <p:ph type="ftr" sz="quarter" idx="11"/>
            <p:custDataLst>
              <p:tags r:id="rId35"/>
            </p:custDataLst>
          </p:nvPr>
        </p:nvSpPr>
        <p:spPr/>
        <p:txBody>
          <a:bodyPr/>
          <a:lstStyle/>
          <a:p>
            <a:endParaRPr lang="zh-CN" altLang="en-US"/>
          </a:p>
        </p:txBody>
      </p:sp>
      <p:sp>
        <p:nvSpPr>
          <p:cNvPr id="1049056" name="灯片编号占位符 5"/>
          <p:cNvSpPr>
            <a:spLocks noGrp="1"/>
          </p:cNvSpPr>
          <p:nvPr>
            <p:ph type="sldNum" sz="quarter" idx="12"/>
            <p:custDataLst>
              <p:tags r:id="rId3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9058" name="文本占位符 9"/>
          <p:cNvSpPr>
            <a:spLocks noGrp="1"/>
          </p:cNvSpPr>
          <p:nvPr>
            <p:ph type="body" sz="quarter" idx="18" hasCustomPrompt="1"/>
            <p:custDataLst>
              <p:tags r:id="rId37"/>
            </p:custDataLst>
          </p:nvPr>
        </p:nvSpPr>
        <p:spPr>
          <a:xfrm>
            <a:off x="486770" y="330199"/>
            <a:ext cx="1546568" cy="504000"/>
          </a:xfrm>
        </p:spPr>
        <p:txBody>
          <a:bodyPr anchor="ctr">
            <a:normAutofit/>
          </a:bodyPr>
          <a:lstStyle>
            <a:lvl1pPr marL="0" indent="0">
              <a:lnSpc>
                <a:spcPct val="100000"/>
              </a:lnSpc>
              <a:buNone/>
              <a:defRPr sz="1200" b="1"/>
            </a:lvl1pPr>
          </a:lstStyle>
          <a:p>
            <a:pPr lvl="0"/>
            <a:r>
              <a:rPr lang="zh-CN" altLang="en-US"/>
              <a:t>公司名占位符</a:t>
            </a:r>
            <a:endParaRPr lang="zh-CN" altLang="en-US"/>
          </a:p>
        </p:txBody>
      </p:sp>
      <p:sp>
        <p:nvSpPr>
          <p:cNvPr id="1049060" name="文本占位符 23"/>
          <p:cNvSpPr>
            <a:spLocks noGrp="1"/>
          </p:cNvSpPr>
          <p:nvPr>
            <p:ph type="body" sz="quarter" idx="19" hasCustomPrompt="1"/>
            <p:custDataLst>
              <p:tags r:id="rId38"/>
            </p:custDataLst>
          </p:nvPr>
        </p:nvSpPr>
        <p:spPr>
          <a:xfrm>
            <a:off x="4781641" y="4205797"/>
            <a:ext cx="2743200" cy="504000"/>
          </a:xfrm>
          <a:prstGeom prst="roundRect">
            <a:avLst>
              <a:gd name="adj" fmla="val 50000"/>
            </a:avLst>
          </a:prstGeom>
          <a:noFill/>
          <a:ln>
            <a:solidFill>
              <a:schemeClr val="accent1"/>
            </a:solidFill>
          </a:ln>
        </p:spPr>
        <p:txBody>
          <a:bodyPr anchor="ctr">
            <a:normAutofit/>
          </a:bodyPr>
          <a:lstStyle>
            <a:lvl1pPr marL="0" indent="0" algn="ctr">
              <a:lnSpc>
                <a:spcPct val="100000"/>
              </a:lnSpc>
              <a:buNone/>
              <a:defRPr sz="1400" b="1">
                <a:solidFill>
                  <a:schemeClr val="accent6"/>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slideLayout" Target="../slideLayouts/slideLayout13.xml" /><Relationship Id="rId20" Type="http://schemas.openxmlformats.org/officeDocument/2006/relationships/tags" Target="../tags/tag210.xml" /><Relationship Id="rId21" Type="http://schemas.openxmlformats.org/officeDocument/2006/relationships/tags" Target="../tags/tag211.xml" /><Relationship Id="rId22" Type="http://schemas.openxmlformats.org/officeDocument/2006/relationships/tags" Target="../tags/tag2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8"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cxnSp>
        <p:nvCxnSpPr>
          <p:cNvPr id="3145729" name="直接连接符 13"/>
          <p:cNvCxnSpPr/>
          <p:nvPr userDrawn="1">
            <p:custDataLst>
              <p:tags r:id="rId17"/>
            </p:custDataLst>
          </p:nvPr>
        </p:nvCxnSpPr>
        <p:spPr>
          <a:xfrm>
            <a:off x="818147" y="1123697"/>
            <a:ext cx="10535653"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68" name="任意多边形: 形状 14"/>
          <p:cNvSpPr/>
          <p:nvPr userDrawn="1">
            <p:custDataLst>
              <p:tags r:id="rId18"/>
            </p:custDataLst>
          </p:nvPr>
        </p:nvSpPr>
        <p:spPr>
          <a:xfrm>
            <a:off x="206549" y="6189274"/>
            <a:ext cx="1343208" cy="668726"/>
          </a:xfrm>
          <a:custGeom>
            <a:gdLst>
              <a:gd name="connsiteX0" fmla="*/ 671605 w 1343208"/>
              <a:gd name="connsiteY0" fmla="*/ 0 h 668726"/>
              <a:gd name="connsiteX1" fmla="*/ 1330834 w 1343208"/>
              <a:gd name="connsiteY1" fmla="*/ 544421 h 668726"/>
              <a:gd name="connsiteX2" fmla="*/ 1343208 w 1343208"/>
              <a:gd name="connsiteY2" fmla="*/ 668726 h 668726"/>
              <a:gd name="connsiteX3" fmla="*/ 0 w 1343208"/>
              <a:gd name="connsiteY3" fmla="*/ 668726 h 668726"/>
              <a:gd name="connsiteX4" fmla="*/ 12374 w 1343208"/>
              <a:gd name="connsiteY4" fmla="*/ 544421 h 668726"/>
              <a:gd name="connsiteX5" fmla="*/ 671605 w 1343208"/>
              <a:gd name="connsiteY5" fmla="*/ 0 h 66872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3208" h="668726">
                <a:moveTo>
                  <a:pt x="671605" y="0"/>
                </a:moveTo>
                <a:cubicBezTo>
                  <a:pt x="996697" y="0"/>
                  <a:pt x="1268070" y="233786"/>
                  <a:pt x="1330834" y="544421"/>
                </a:cubicBezTo>
                <a:lnTo>
                  <a:pt x="1343208" y="668726"/>
                </a:lnTo>
                <a:lnTo>
                  <a:pt x="0" y="668726"/>
                </a:lnTo>
                <a:lnTo>
                  <a:pt x="12374" y="544421"/>
                </a:lnTo>
                <a:cubicBezTo>
                  <a:pt x="75138" y="233786"/>
                  <a:pt x="346512" y="0"/>
                  <a:pt x="671605" y="0"/>
                </a:cubicBezTo>
                <a:close/>
              </a:path>
            </a:pathLst>
          </a:custGeom>
          <a:solidFill>
            <a:schemeClr val="accent1"/>
          </a:solidFill>
          <a:ln w="2934" cap="flat">
            <a:noFill/>
            <a:prstDash val="solid"/>
            <a:miter/>
          </a:ln>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45731" name="直接连接符 15"/>
          <p:cNvCxnSpPr/>
          <p:nvPr userDrawn="1">
            <p:custDataLst>
              <p:tags r:id="rId19"/>
            </p:custDataLst>
          </p:nvPr>
        </p:nvCxnSpPr>
        <p:spPr>
          <a:xfrm>
            <a:off x="1549757" y="6527800"/>
            <a:ext cx="9013825"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1048670" name="任意多边形: 形状 16"/>
          <p:cNvSpPr/>
          <p:nvPr userDrawn="1">
            <p:custDataLst>
              <p:tags r:id="rId20"/>
            </p:custDataLst>
          </p:nvPr>
        </p:nvSpPr>
        <p:spPr>
          <a:xfrm>
            <a:off x="1075734" y="6425363"/>
            <a:ext cx="862759" cy="431379"/>
          </a:xfrm>
          <a:custGeom>
            <a:gdLst>
              <a:gd name="connsiteX0" fmla="*/ 523059 w 1046117"/>
              <a:gd name="connsiteY0" fmla="*/ 0 h 523058"/>
              <a:gd name="connsiteX1" fmla="*/ 0 w 1046117"/>
              <a:gd name="connsiteY1" fmla="*/ 523059 h 523058"/>
              <a:gd name="connsiteX2" fmla="*/ 1046118 w 1046117"/>
              <a:gd name="connsiteY2" fmla="*/ 523059 h 523058"/>
              <a:gd name="connsiteX3" fmla="*/ 523059 w 1046117"/>
              <a:gd name="connsiteY3" fmla="*/ 0 h 523058"/>
            </a:gdLst>
            <a:cxnLst>
              <a:cxn ang="0">
                <a:pos x="connsiteX0" y="connsiteY0"/>
              </a:cxn>
              <a:cxn ang="0">
                <a:pos x="connsiteX1" y="connsiteY1"/>
              </a:cxn>
              <a:cxn ang="0">
                <a:pos x="connsiteX2" y="connsiteY2"/>
              </a:cxn>
              <a:cxn ang="0">
                <a:pos x="connsiteX3" y="connsiteY3"/>
              </a:cxn>
            </a:cxnLst>
            <a:rect l="l" t="t" r="r" b="b"/>
            <a:pathLst>
              <a:path w="1046117" h="523058">
                <a:moveTo>
                  <a:pt x="523059" y="0"/>
                </a:moveTo>
                <a:cubicBezTo>
                  <a:pt x="234100" y="0"/>
                  <a:pt x="0" y="234100"/>
                  <a:pt x="0" y="523059"/>
                </a:cubicBezTo>
                <a:lnTo>
                  <a:pt x="1046118" y="523059"/>
                </a:lnTo>
                <a:cubicBezTo>
                  <a:pt x="1045825" y="234100"/>
                  <a:pt x="811724" y="0"/>
                  <a:pt x="523059" y="0"/>
                </a:cubicBez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任意多边形: 形状 17"/>
          <p:cNvSpPr/>
          <p:nvPr userDrawn="1">
            <p:custDataLst>
              <p:tags r:id="rId21"/>
            </p:custDataLst>
          </p:nvPr>
        </p:nvSpPr>
        <p:spPr>
          <a:xfrm>
            <a:off x="10319385" y="6057265"/>
            <a:ext cx="1872615" cy="800735"/>
          </a:xfrm>
          <a:custGeom>
            <a:gdLst>
              <a:gd name="connsiteX0" fmla="*/ 1267016 w 2192479"/>
              <a:gd name="connsiteY0" fmla="*/ 0 h 936989"/>
              <a:gd name="connsiteX1" fmla="*/ 2109873 w 2192479"/>
              <a:gd name="connsiteY1" fmla="*/ 302578 h 936989"/>
              <a:gd name="connsiteX2" fmla="*/ 2192479 w 2192479"/>
              <a:gd name="connsiteY2" fmla="*/ 377655 h 936989"/>
              <a:gd name="connsiteX3" fmla="*/ 2192479 w 2192479"/>
              <a:gd name="connsiteY3" fmla="*/ 936989 h 936989"/>
              <a:gd name="connsiteX4" fmla="*/ 0 w 2192479"/>
              <a:gd name="connsiteY4" fmla="*/ 936989 h 936989"/>
              <a:gd name="connsiteX5" fmla="*/ 1534 w 2192479"/>
              <a:gd name="connsiteY5" fmla="*/ 931024 h 936989"/>
              <a:gd name="connsiteX6" fmla="*/ 1267016 w 2192479"/>
              <a:gd name="connsiteY6" fmla="*/ 0 h 9369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2479" h="936989">
                <a:moveTo>
                  <a:pt x="1267016" y="0"/>
                </a:moveTo>
                <a:cubicBezTo>
                  <a:pt x="1587182" y="0"/>
                  <a:pt x="1880826" y="113551"/>
                  <a:pt x="2109873" y="302578"/>
                </a:cubicBezTo>
                <a:lnTo>
                  <a:pt x="2192479" y="377655"/>
                </a:lnTo>
                <a:lnTo>
                  <a:pt x="2192479" y="936989"/>
                </a:lnTo>
                <a:lnTo>
                  <a:pt x="0" y="936989"/>
                </a:lnTo>
                <a:lnTo>
                  <a:pt x="1534" y="931024"/>
                </a:lnTo>
                <a:cubicBezTo>
                  <a:pt x="169301" y="391636"/>
                  <a:pt x="672423" y="0"/>
                  <a:pt x="1267016" y="0"/>
                </a:cubicBezTo>
                <a:close/>
              </a:path>
            </a:pathLst>
          </a:custGeom>
          <a:solidFill>
            <a:schemeClr val="accent6"/>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KSO_TEMPLATE" hidden="1"/>
          <p:cNvSpPr/>
          <p:nvPr userDrawn="1">
            <p:custDataLst>
              <p:tags r:id="rId22"/>
            </p:custDataLst>
          </p:nvPr>
        </p:nvSpPr>
        <p:spPr>
          <a:xfrm flipH="1">
            <a:off x="0" y="0"/>
            <a:ext cx="0" cy="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6691" r:id="rId2"/>
    <p:sldLayoutId id="2147486692" r:id="rId3"/>
    <p:sldLayoutId id="2147486693" r:id="rId4"/>
    <p:sldLayoutId id="2147486694" r:id="rId5"/>
    <p:sldLayoutId id="2147486695" r:id="rId6"/>
    <p:sldLayoutId id="2147486696" r:id="rId7"/>
    <p:sldLayoutId id="2147486697" r:id="rId8"/>
    <p:sldLayoutId id="2147486698" r:id="rId9"/>
    <p:sldLayoutId id="2147486699" r:id="rId10"/>
    <p:sldLayoutId id="2147486700" r:id="rId11"/>
  </p:sldLayoutIdLst>
  <p:transition/>
  <p:timing/>
  <p:txStyles>
    <p:titleStyle>
      <a:lvl1pPr algn="l" defTabSz="914400" rtl="0" eaLnBrk="1" latinLnBrk="0" hangingPunct="1">
        <a:lnSpc>
          <a:spcPct val="10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2" Type="http://schemas.openxmlformats.org/officeDocument/2006/relationships/tags" Target="../tags/tag259.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13" Type="http://schemas.openxmlformats.org/officeDocument/2006/relationships/tags" Target="../tags/tag282.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1.xml" /><Relationship Id="rId11" Type="http://schemas.openxmlformats.org/officeDocument/2006/relationships/tags" Target="../tags/tag292.xml" /><Relationship Id="rId12" Type="http://schemas.openxmlformats.org/officeDocument/2006/relationships/tags" Target="../tags/tag293.xml" /><Relationship Id="rId13" Type="http://schemas.openxmlformats.org/officeDocument/2006/relationships/tags" Target="../tags/tag294.xml" /><Relationship Id="rId14" Type="http://schemas.openxmlformats.org/officeDocument/2006/relationships/tags" Target="../tags/tag295.xml" /><Relationship Id="rId15" Type="http://schemas.openxmlformats.org/officeDocument/2006/relationships/tags" Target="../tags/tag296.xml" /><Relationship Id="rId16" Type="http://schemas.openxmlformats.org/officeDocument/2006/relationships/tags" Target="../tags/tag297.xml" /><Relationship Id="rId17" Type="http://schemas.openxmlformats.org/officeDocument/2006/relationships/tags" Target="../tags/tag298.xml" /><Relationship Id="rId2" Type="http://schemas.openxmlformats.org/officeDocument/2006/relationships/tags" Target="../tags/tag283.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tags" Target="../tags/tag288.xml" /><Relationship Id="rId8" Type="http://schemas.openxmlformats.org/officeDocument/2006/relationships/tags" Target="../tags/tag289.xml" /><Relationship Id="rId9" Type="http://schemas.openxmlformats.org/officeDocument/2006/relationships/tags" Target="../tags/tag29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 Id="rId9" Type="http://schemas.openxmlformats.org/officeDocument/2006/relationships/tags" Target="../tags/tag30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5.xml" /><Relationship Id="rId11" Type="http://schemas.openxmlformats.org/officeDocument/2006/relationships/tags" Target="../tags/tag316.xml" /><Relationship Id="rId12" Type="http://schemas.openxmlformats.org/officeDocument/2006/relationships/tags" Target="../tags/tag317.xml" /><Relationship Id="rId13" Type="http://schemas.openxmlformats.org/officeDocument/2006/relationships/tags" Target="../tags/tag318.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tags" Target="../tags/tag313.xml" /><Relationship Id="rId9" Type="http://schemas.openxmlformats.org/officeDocument/2006/relationships/tags" Target="../tags/tag3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9.xml" /><Relationship Id="rId3" Type="http://schemas.openxmlformats.org/officeDocument/2006/relationships/tags" Target="../tags/tag320.xml" /><Relationship Id="rId4" Type="http://schemas.openxmlformats.org/officeDocument/2006/relationships/tags" Target="../tags/tag3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142110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838200" y="1656000"/>
            <a:ext cx="10515600" cy="1800000"/>
          </a:xfrm>
        </p:spPr>
        <p:txBody>
          <a:bodyPr>
            <a:normAutofit fontScale="91515"/>
          </a:bodyPr>
          <a:lstStyle/>
          <a:p>
            <a:r>
              <a:rPr lang="zh-CN" altLang="en-US"/>
              <a:t>高中常见物质的电子式及结构式</a:t>
            </a:r>
            <a:endParaRPr lang="zh-CN" altLang="en-US"/>
          </a:p>
        </p:txBody>
      </p:sp>
      <p:sp>
        <p:nvSpPr>
          <p:cNvPr id="1048650" name="副标题"/>
          <p:cNvSpPr>
            <a:spLocks noGrp="1"/>
          </p:cNvSpPr>
          <p:nvPr>
            <p:ph type="subTitle" idx="1"/>
            <p:custDataLst>
              <p:tags r:id="rId4"/>
            </p:custDataLst>
          </p:nvPr>
        </p:nvSpPr>
        <p:spPr>
          <a:xfrm>
            <a:off x="838200" y="3600000"/>
            <a:ext cx="10515600" cy="972000"/>
          </a:xfrm>
        </p:spPr>
        <p:txBody>
          <a:bodyPr/>
          <a:lstStyle/>
          <a:p>
            <a:r>
              <a:rPr lang="en-US" altLang="zh-CN" err="1"/>
              <a:t>,    </a:t>
            </a:r>
            <a:endParaRPr lang="zh-CN" altLang="en-US"/>
          </a:p>
        </p:txBody>
      </p:sp>
      <p:sp>
        <p:nvSpPr>
          <p:cNvPr id="1048652" name="公司名"/>
          <p:cNvSpPr>
            <a:spLocks noGrp="1"/>
          </p:cNvSpPr>
          <p:nvPr>
            <p:ph type="body" sz="quarter" idx="4294967295"/>
            <p:custDataLst>
              <p:tags r:id="rId5"/>
            </p:custDataLst>
          </p:nvPr>
        </p:nvSpPr>
        <p:spPr>
          <a:xfrm>
            <a:off x="533083" y="330200"/>
            <a:ext cx="1432877" cy="503238"/>
          </a:xfrm>
        </p:spPr>
        <p:txBody>
          <a:bodyPr anchor="ctr">
            <a:normAutofit/>
          </a:bodyPr>
          <a:lstStyle/>
          <a:p>
            <a:pPr marL="0" indent="0">
              <a:buNone/>
            </a:pPr>
            <a:r>
              <a:rPr lang="en-US" altLang="zh-CN" sz="1200" b="1"/>
              <a:t>YOUR  LOGO</a:t>
            </a:r>
            <a:endParaRPr lang="zh-CN" altLang="en-US" sz="1200" b="1"/>
          </a:p>
        </p:txBody>
      </p:sp>
      <p:sp>
        <p:nvSpPr>
          <p:cNvPr id="1048654" name="日期时间"/>
          <p:cNvSpPr>
            <a:spLocks noGrp="1"/>
          </p:cNvSpPr>
          <p:nvPr>
            <p:ph type="body" sz="quarter" idx="4294967295"/>
            <p:custDataLst>
              <p:tags r:id="rId6"/>
            </p:custDataLst>
          </p:nvPr>
        </p:nvSpPr>
        <p:spPr>
          <a:xfrm>
            <a:off x="8867500" y="331469"/>
            <a:ext cx="2880000" cy="504000"/>
          </a:xfrm>
        </p:spPr>
        <p:txBody>
          <a:bodyPr anchor="ctr">
            <a:normAutofit/>
          </a:bodyPr>
          <a:lstStyle/>
          <a:p>
            <a:pPr marL="0" indent="0" algn="r">
              <a:buNone/>
            </a:pPr>
            <a:r>
              <a:rPr lang="en-US" altLang="zh-CN" sz="1200" b="1">
                <a:solidFill>
                  <a:schemeClr val="accent6"/>
                </a:solidFill>
              </a:rPr>
              <a:t>20XX.XX.XX</a:t>
            </a:r>
            <a:endParaRPr lang="en-US" altLang="zh-CN" sz="1200" b="1">
              <a:solidFill>
                <a:schemeClr val="accent6"/>
              </a:solidFill>
            </a:endParaRPr>
          </a:p>
        </p:txBody>
      </p:sp>
      <p:sp>
        <p:nvSpPr>
          <p:cNvPr id="1048656" name="署名"/>
          <p:cNvSpPr>
            <a:spLocks noGrp="1"/>
          </p:cNvSpPr>
          <p:nvPr>
            <p:ph type="body" sz="quarter" idx="17"/>
            <p:custDataLst>
              <p:tags r:id="rId7"/>
            </p:custDataLst>
          </p:nvPr>
        </p:nvSpPr>
        <p:spPr>
          <a:xfrm>
            <a:off x="4781550" y="4586288"/>
            <a:ext cx="2743200" cy="503237"/>
          </a:xfrm>
        </p:spPr>
        <p:txBody>
          <a:bodyPr>
            <a:normAutofit/>
          </a:bodyPr>
          <a:lstStyle/>
          <a:p>
            <a:r>
              <a:rPr lang="zh-CN" altLang="en-US"/>
              <a:t>汇报人：</a:t>
            </a:r>
            <a:endParaRPr lang="zh-CN" altLang="en-US"/>
          </a:p>
        </p:txBody>
      </p:sp>
    </p:spTree>
    <p:custDataLst>
      <p:tags r:id="rId8"/>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9184" name="标题"/>
          <p:cNvSpPr>
            <a:spLocks noGrp="1"/>
          </p:cNvSpPr>
          <p:nvPr>
            <p:ph type="title"/>
            <p:custDataLst>
              <p:tags r:id="rId2"/>
            </p:custDataLst>
          </p:nvPr>
        </p:nvSpPr>
        <p:spPr>
          <a:xfrm>
            <a:off x="838200" y="1780829"/>
            <a:ext cx="1269252" cy="2688797"/>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9186" name="序号"/>
          <p:cNvSpPr txBox="1"/>
          <p:nvPr>
            <p:custDataLst>
              <p:tags r:id="rId3"/>
            </p:custDataLst>
          </p:nvPr>
        </p:nvSpPr>
        <p:spPr>
          <a:xfrm>
            <a:off x="4543578" y="88117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01</a:t>
            </a:r>
            <a:endParaRPr lang="en-US" sz="2400" b="1">
              <a:solidFill>
                <a:schemeClr val="accent2"/>
              </a:solidFill>
              <a:latin typeface="+mj-ea"/>
              <a:ea typeface="+mj-ea"/>
            </a:endParaRPr>
          </a:p>
        </p:txBody>
      </p:sp>
      <p:sp>
        <p:nvSpPr>
          <p:cNvPr id="1049188" name="项标题"/>
          <p:cNvSpPr txBox="1"/>
          <p:nvPr>
            <p:custDataLst>
              <p:tags r:id="rId4"/>
            </p:custDataLst>
          </p:nvPr>
        </p:nvSpPr>
        <p:spPr>
          <a:xfrm>
            <a:off x="5334856" y="88117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电子式及结构式的概念</a:t>
            </a:r>
            <a:endParaRPr lang="zh-CN" altLang="en-US" sz="2400" b="1" spc="300">
              <a:solidFill>
                <a:schemeClr val="tx1">
                  <a:lumMod val="85000"/>
                  <a:lumOff val="15000"/>
                </a:schemeClr>
              </a:solidFill>
              <a:latin typeface="+mj-ea"/>
              <a:ea typeface="+mj-ea"/>
            </a:endParaRPr>
          </a:p>
        </p:txBody>
      </p:sp>
      <p:sp>
        <p:nvSpPr>
          <p:cNvPr id="1049190" name="任意多边形: 形状 14"/>
          <p:cNvSpPr/>
          <p:nvPr>
            <p:custDataLst>
              <p:tags r:id="rId5"/>
            </p:custDataLst>
          </p:nvPr>
        </p:nvSpPr>
        <p:spPr>
          <a:xfrm rot="5400000">
            <a:off x="4228888" y="950712"/>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2" name="任意多边形: 形状 15"/>
          <p:cNvSpPr/>
          <p:nvPr>
            <p:custDataLst>
              <p:tags r:id="rId6"/>
            </p:custDataLst>
          </p:nvPr>
        </p:nvSpPr>
        <p:spPr>
          <a:xfrm rot="5400000">
            <a:off x="4228888" y="214001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任意多边形: 形状 16"/>
          <p:cNvSpPr/>
          <p:nvPr>
            <p:custDataLst>
              <p:tags r:id="rId7"/>
            </p:custDataLst>
          </p:nvPr>
        </p:nvSpPr>
        <p:spPr>
          <a:xfrm rot="5400000">
            <a:off x="4228888" y="3329324"/>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6" name="任意多边形: 形状 17"/>
          <p:cNvSpPr/>
          <p:nvPr>
            <p:custDataLst>
              <p:tags r:id="rId8"/>
            </p:custDataLst>
          </p:nvPr>
        </p:nvSpPr>
        <p:spPr>
          <a:xfrm rot="5400000">
            <a:off x="4228888" y="4518631"/>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2"/>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8" name="序号"/>
          <p:cNvSpPr txBox="1"/>
          <p:nvPr>
            <p:custDataLst>
              <p:tags r:id="rId9"/>
            </p:custDataLst>
          </p:nvPr>
        </p:nvSpPr>
        <p:spPr>
          <a:xfrm>
            <a:off x="4543578" y="2066876"/>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02</a:t>
            </a:r>
            <a:endParaRPr lang="en-US" sz="2400" b="1">
              <a:solidFill>
                <a:schemeClr val="accent2"/>
              </a:solidFill>
              <a:latin typeface="+mj-ea"/>
              <a:ea typeface="+mj-ea"/>
            </a:endParaRPr>
          </a:p>
        </p:txBody>
      </p:sp>
      <p:sp>
        <p:nvSpPr>
          <p:cNvPr id="1049200" name="项标题"/>
          <p:cNvSpPr txBox="1"/>
          <p:nvPr>
            <p:custDataLst>
              <p:tags r:id="rId10"/>
            </p:custDataLst>
          </p:nvPr>
        </p:nvSpPr>
        <p:spPr>
          <a:xfrm>
            <a:off x="5334856" y="2066876"/>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常见物质的电子式</a:t>
            </a:r>
            <a:endParaRPr lang="zh-CN" altLang="en-US" sz="2400" b="1" spc="300">
              <a:solidFill>
                <a:schemeClr val="tx1">
                  <a:lumMod val="85000"/>
                  <a:lumOff val="15000"/>
                </a:schemeClr>
              </a:solidFill>
              <a:latin typeface="+mj-ea"/>
              <a:ea typeface="+mj-ea"/>
            </a:endParaRPr>
          </a:p>
        </p:txBody>
      </p:sp>
      <p:sp>
        <p:nvSpPr>
          <p:cNvPr id="1049202" name="序号"/>
          <p:cNvSpPr txBox="1"/>
          <p:nvPr>
            <p:custDataLst>
              <p:tags r:id="rId11"/>
            </p:custDataLst>
          </p:nvPr>
        </p:nvSpPr>
        <p:spPr>
          <a:xfrm>
            <a:off x="4543578" y="3252574"/>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03</a:t>
            </a:r>
            <a:endParaRPr lang="en-US" sz="2400" b="1">
              <a:solidFill>
                <a:schemeClr val="accent2"/>
              </a:solidFill>
              <a:latin typeface="+mj-ea"/>
              <a:ea typeface="+mj-ea"/>
            </a:endParaRPr>
          </a:p>
        </p:txBody>
      </p:sp>
      <p:sp>
        <p:nvSpPr>
          <p:cNvPr id="1049204" name="项标题"/>
          <p:cNvSpPr txBox="1"/>
          <p:nvPr>
            <p:custDataLst>
              <p:tags r:id="rId12"/>
            </p:custDataLst>
          </p:nvPr>
        </p:nvSpPr>
        <p:spPr>
          <a:xfrm>
            <a:off x="5334856" y="3252574"/>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常见物质的结构式</a:t>
            </a:r>
            <a:endParaRPr lang="zh-CN" altLang="en-US" sz="2400" b="1" spc="300">
              <a:solidFill>
                <a:schemeClr val="tx1">
                  <a:lumMod val="85000"/>
                  <a:lumOff val="15000"/>
                </a:schemeClr>
              </a:solidFill>
              <a:latin typeface="+mj-ea"/>
              <a:ea typeface="+mj-ea"/>
            </a:endParaRPr>
          </a:p>
        </p:txBody>
      </p:sp>
      <p:sp>
        <p:nvSpPr>
          <p:cNvPr id="1049206" name="序号"/>
          <p:cNvSpPr txBox="1"/>
          <p:nvPr>
            <p:custDataLst>
              <p:tags r:id="rId13"/>
            </p:custDataLst>
          </p:nvPr>
        </p:nvSpPr>
        <p:spPr>
          <a:xfrm>
            <a:off x="4543578" y="4438271"/>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04</a:t>
            </a:r>
            <a:endParaRPr lang="en-US" sz="2400" b="1">
              <a:solidFill>
                <a:schemeClr val="accent2"/>
              </a:solidFill>
              <a:latin typeface="+mj-ea"/>
              <a:ea typeface="+mj-ea"/>
            </a:endParaRPr>
          </a:p>
        </p:txBody>
      </p:sp>
      <p:sp>
        <p:nvSpPr>
          <p:cNvPr id="1049208" name="项标题"/>
          <p:cNvSpPr txBox="1"/>
          <p:nvPr>
            <p:custDataLst>
              <p:tags r:id="rId14"/>
            </p:custDataLst>
          </p:nvPr>
        </p:nvSpPr>
        <p:spPr>
          <a:xfrm>
            <a:off x="5334856" y="4438271"/>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电子式及结构式的书写规则</a:t>
            </a:r>
            <a:endParaRPr lang="zh-CN" altLang="en-US" sz="2400" b="1" spc="300">
              <a:solidFill>
                <a:schemeClr val="tx1">
                  <a:lumMod val="85000"/>
                  <a:lumOff val="15000"/>
                </a:schemeClr>
              </a:solidFill>
              <a:latin typeface="+mj-ea"/>
              <a:ea typeface="+mj-ea"/>
            </a:endParaRPr>
          </a:p>
        </p:txBody>
      </p:sp>
      <p:sp>
        <p:nvSpPr>
          <p:cNvPr id="1049210" name="任意多边形: 形状 1"/>
          <p:cNvSpPr/>
          <p:nvPr>
            <p:custDataLst>
              <p:tags r:id="rId15"/>
            </p:custDataLst>
          </p:nvPr>
        </p:nvSpPr>
        <p:spPr>
          <a:xfrm rot="5400000">
            <a:off x="4228888" y="5704328"/>
            <a:ext cx="278415" cy="154590"/>
          </a:xfrm>
          <a:custGeom>
            <a:gdLst>
              <a:gd name="connsiteX0" fmla="*/ 0 w 1435112"/>
              <a:gd name="connsiteY0" fmla="*/ 717556 h 717556"/>
              <a:gd name="connsiteX1" fmla="*/ 717556 w 1435112"/>
              <a:gd name="connsiteY1" fmla="*/ 0 h 717556"/>
              <a:gd name="connsiteX2" fmla="*/ 1435112 w 1435112"/>
              <a:gd name="connsiteY2" fmla="*/ 717556 h 717556"/>
            </a:gdLst>
            <a:cxnLst>
              <a:cxn ang="0">
                <a:pos x="connsiteX0" y="connsiteY0"/>
              </a:cxn>
              <a:cxn ang="0">
                <a:pos x="connsiteX1" y="connsiteY1"/>
              </a:cxn>
              <a:cxn ang="0">
                <a:pos x="connsiteX2" y="connsiteY2"/>
              </a:cxn>
            </a:cxnLst>
            <a:rect l="l" t="t" r="r" b="b"/>
            <a:pathLst>
              <a:path w="1435112" h="717556">
                <a:moveTo>
                  <a:pt x="0" y="717556"/>
                </a:moveTo>
                <a:lnTo>
                  <a:pt x="717556" y="0"/>
                </a:lnTo>
                <a:lnTo>
                  <a:pt x="1435112" y="717556"/>
                </a:lnTo>
                <a:close/>
              </a:path>
            </a:pathLst>
          </a:custGeom>
          <a:solidFill>
            <a:schemeClr val="accent6"/>
          </a:solidFill>
          <a:ln w="2934"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2" name="序号"/>
          <p:cNvSpPr txBox="1"/>
          <p:nvPr>
            <p:custDataLst>
              <p:tags r:id="rId16"/>
            </p:custDataLst>
          </p:nvPr>
        </p:nvSpPr>
        <p:spPr>
          <a:xfrm>
            <a:off x="4543578" y="5623968"/>
            <a:ext cx="658495" cy="9820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accent2"/>
                </a:solidFill>
                <a:latin typeface="+mj-ea"/>
                <a:ea typeface="+mj-ea"/>
              </a:rPr>
              <a:t>05</a:t>
            </a:r>
            <a:endParaRPr lang="en-US" sz="2400" b="1">
              <a:solidFill>
                <a:schemeClr val="accent2"/>
              </a:solidFill>
              <a:latin typeface="+mj-ea"/>
              <a:ea typeface="+mj-ea"/>
            </a:endParaRPr>
          </a:p>
        </p:txBody>
      </p:sp>
      <p:sp>
        <p:nvSpPr>
          <p:cNvPr id="1049214" name="项标题"/>
          <p:cNvSpPr txBox="1"/>
          <p:nvPr>
            <p:custDataLst>
              <p:tags r:id="rId17"/>
            </p:custDataLst>
          </p:nvPr>
        </p:nvSpPr>
        <p:spPr>
          <a:xfrm>
            <a:off x="5334856" y="5623968"/>
            <a:ext cx="4208896" cy="981707"/>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tx1">
                    <a:lumMod val="85000"/>
                    <a:lumOff val="15000"/>
                  </a:schemeClr>
                </a:solidFill>
                <a:latin typeface="+mj-ea"/>
                <a:ea typeface="+mj-ea"/>
              </a:rPr>
              <a:t>实例分析</a:t>
            </a:r>
            <a:endParaRPr lang="zh-CN" altLang="en-US" sz="2400" b="1" spc="300">
              <a:solidFill>
                <a:schemeClr val="tx1">
                  <a:lumMod val="85000"/>
                  <a:lumOff val="15000"/>
                </a:schemeClr>
              </a:solidFill>
              <a:latin typeface="+mj-ea"/>
              <a:ea typeface="+mj-ea"/>
            </a:endParaRPr>
          </a:p>
        </p:txBody>
      </p: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358" name="标题"/>
          <p:cNvSpPr>
            <a:spLocks noGrp="1"/>
          </p:cNvSpPr>
          <p:nvPr>
            <p:ph type="title"/>
            <p:custDataLst>
              <p:tags r:id="rId2"/>
            </p:custDataLst>
          </p:nvPr>
        </p:nvSpPr>
        <p:spPr>
          <a:xfrm>
            <a:off x="1581138" y="2858211"/>
            <a:ext cx="6603643" cy="2950320"/>
          </a:xfrm>
        </p:spPr>
        <p:txBody>
          <a:bodyPr/>
          <a:lstStyle/>
          <a:p>
            <a:r>
              <a:rPr lang="zh-CN" altLang="en-US"/>
              <a:t>电子式及结构式的概念</a:t>
            </a:r>
            <a:endParaRPr lang="zh-CN" altLang="en-US"/>
          </a:p>
        </p:txBody>
      </p:sp>
      <p:sp>
        <p:nvSpPr>
          <p:cNvPr id="1049360"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01</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508" name="标题 1"/>
          <p:cNvSpPr>
            <a:spLocks noGrp="1"/>
          </p:cNvSpPr>
          <p:nvPr>
            <p:ph type="title"/>
          </p:nvPr>
        </p:nvSpPr>
        <p:spPr/>
        <p:txBody>
          <a:bodyPr/>
          <a:lstStyle/>
          <a:p>
            <a:r>
              <a:rPr lang="zh-CN" altLang="en-US"/>
              <a:t>电子式的定义</a:t>
            </a:r>
            <a:endParaRPr lang="zh-CN" altLang="en-US"/>
          </a:p>
        </p:txBody>
      </p:sp>
      <p:sp>
        <p:nvSpPr>
          <p:cNvPr id="104951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1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电子式的书写规则：根据原子或离子的最外层电子数用小黑点或数字标明电子的数目</a:t>
            </a:r>
            <a:endParaRPr lang="zh-CN" altLang="en-US" sz="1400" spc="150">
              <a:solidFill>
                <a:schemeClr val="tx1"/>
              </a:solidFill>
              <a:effectLst/>
              <a:latin typeface="+mn-ea"/>
              <a:sym typeface="+mn-ea"/>
            </a:endParaRPr>
          </a:p>
        </p:txBody>
      </p:sp>
      <p:sp>
        <p:nvSpPr>
          <p:cNvPr id="104952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电子式的概念：表示物质中原子或离子的最外层电子排布的一种方式</a:t>
            </a:r>
            <a:endParaRPr lang="zh-CN" altLang="en-US" sz="1400" spc="150">
              <a:solidFill>
                <a:schemeClr val="tx1"/>
              </a:solidFill>
              <a:effectLst/>
              <a:latin typeface="+mn-ea"/>
              <a:sym typeface="+mn-ea"/>
            </a:endParaRPr>
          </a:p>
        </p:txBody>
      </p:sp>
      <p:sp>
        <p:nvSpPr>
          <p:cNvPr id="104952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电子式的特点：可以直观地看出原子或离子的电子排布情况是研究物质结构的重要手段</a:t>
            </a:r>
            <a:endParaRPr lang="zh-CN" altLang="en-US" sz="1400" spc="150">
              <a:solidFill>
                <a:schemeClr val="tx1"/>
              </a:solidFill>
              <a:effectLst/>
              <a:latin typeface="+mn-ea"/>
              <a:sym typeface="+mn-ea"/>
            </a:endParaRPr>
          </a:p>
        </p:txBody>
      </p:sp>
      <p:sp>
        <p:nvSpPr>
          <p:cNvPr id="104952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电子式的应用：在化学反应中可以用来判断物质的氧化还原性质以及化学键的类型等</a:t>
            </a:r>
            <a:endParaRPr lang="zh-CN" altLang="en-US" sz="1400" spc="150">
              <a:solidFill>
                <a:schemeClr val="tx1"/>
              </a:solidFill>
              <a:effectLst/>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564" name="标题 1"/>
          <p:cNvSpPr>
            <a:spLocks noGrp="1"/>
          </p:cNvSpPr>
          <p:nvPr>
            <p:ph type="title"/>
          </p:nvPr>
        </p:nvSpPr>
        <p:spPr/>
        <p:txBody>
          <a:bodyPr/>
          <a:lstStyle/>
          <a:p>
            <a:r>
              <a:rPr lang="zh-CN" altLang="en-US"/>
              <a:t>结构式的定义</a:t>
            </a:r>
            <a:endParaRPr lang="zh-CN" altLang="en-US"/>
          </a:p>
        </p:txBody>
      </p:sp>
      <p:sp>
        <p:nvSpPr>
          <p:cNvPr id="104956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6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结构式是用元素符号和短线表示化合物分子中原子的排列和结合方式的式子。</a:t>
            </a:r>
            <a:endParaRPr lang="zh-CN" altLang="en-US" sz="2000" spc="150">
              <a:solidFill>
                <a:schemeClr val="tx1">
                  <a:lumMod val="85000"/>
                  <a:lumOff val="15000"/>
                </a:schemeClr>
              </a:solidFill>
              <a:latin typeface="+mn-ea"/>
              <a:sym typeface="+mn-ea"/>
            </a:endParaRPr>
          </a:p>
        </p:txBody>
      </p:sp>
      <p:sp>
        <p:nvSpPr>
          <p:cNvPr id="104957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7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结构式可以反映分子中各原子的连接顺序、方式和空间排列。</a:t>
            </a:r>
            <a:endParaRPr lang="zh-CN" altLang="en-US" sz="2000" spc="150">
              <a:solidFill>
                <a:schemeClr val="tx1">
                  <a:lumMod val="85000"/>
                  <a:lumOff val="15000"/>
                </a:schemeClr>
              </a:solidFill>
              <a:latin typeface="+mn-ea"/>
              <a:sym typeface="+mn-ea"/>
            </a:endParaRPr>
          </a:p>
        </p:txBody>
      </p:sp>
      <p:sp>
        <p:nvSpPr>
          <p:cNvPr id="104957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结构式通常包括碳原子和氢原子但也包括其他原子和官能团。</a:t>
            </a:r>
            <a:endParaRPr lang="zh-CN" altLang="en-US" sz="2000" spc="150">
              <a:solidFill>
                <a:schemeClr val="tx1">
                  <a:lumMod val="85000"/>
                  <a:lumOff val="15000"/>
                </a:schemeClr>
              </a:solidFill>
              <a:latin typeface="+mn-ea"/>
              <a:sym typeface="+mn-ea"/>
            </a:endParaRPr>
          </a:p>
        </p:txBody>
      </p:sp>
      <p:sp>
        <p:nvSpPr>
          <p:cNvPr id="104958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8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结构式对于理解有机化合物的性质和反应机理非常重要。</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628" name="标题 1"/>
          <p:cNvSpPr>
            <a:spLocks noGrp="1"/>
          </p:cNvSpPr>
          <p:nvPr>
            <p:ph type="title"/>
          </p:nvPr>
        </p:nvSpPr>
        <p:spPr/>
        <p:txBody>
          <a:bodyPr/>
          <a:lstStyle/>
          <a:p>
            <a:r>
              <a:rPr lang="zh-CN" altLang="en-US"/>
              <a:t>电子式与结构式的关系</a:t>
            </a:r>
            <a:endParaRPr lang="zh-CN" altLang="en-US"/>
          </a:p>
        </p:txBody>
      </p:sp>
      <p:sp>
        <p:nvSpPr>
          <p:cNvPr id="1049630" name="圆角矩形 3"/>
          <p:cNvSpPr/>
          <p:nvPr>
            <p:custDataLst>
              <p:tags r:id="rId2"/>
            </p:custDataLst>
          </p:nvPr>
        </p:nvSpPr>
        <p:spPr>
          <a:xfrm rot="16200000">
            <a:off x="5633107" y="-2867487"/>
            <a:ext cx="926443" cy="1051417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32" name="圆角矩形 4"/>
          <p:cNvSpPr/>
          <p:nvPr>
            <p:custDataLst>
              <p:tags r:id="rId3"/>
            </p:custDataLst>
          </p:nvPr>
        </p:nvSpPr>
        <p:spPr>
          <a:xfrm rot="16200000">
            <a:off x="445386" y="2319618"/>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634" name="圆角矩形 5"/>
          <p:cNvSpPr/>
          <p:nvPr>
            <p:custDataLst>
              <p:tags r:id="rId4"/>
            </p:custDataLst>
          </p:nvPr>
        </p:nvSpPr>
        <p:spPr>
          <a:xfrm rot="16200000">
            <a:off x="5633722" y="-1486800"/>
            <a:ext cx="926443" cy="1051493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36" name="圆角矩形 6"/>
          <p:cNvSpPr/>
          <p:nvPr>
            <p:custDataLst>
              <p:tags r:id="rId5"/>
            </p:custDataLst>
          </p:nvPr>
        </p:nvSpPr>
        <p:spPr>
          <a:xfrm rot="16200000">
            <a:off x="446616" y="3700921"/>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38" name="圆角矩形 9"/>
          <p:cNvSpPr/>
          <p:nvPr>
            <p:custDataLst>
              <p:tags r:id="rId6"/>
            </p:custDataLst>
          </p:nvPr>
        </p:nvSpPr>
        <p:spPr>
          <a:xfrm rot="16200000">
            <a:off x="5633722" y="-105498"/>
            <a:ext cx="926443" cy="1051493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640" name="圆角矩形 10"/>
          <p:cNvSpPr/>
          <p:nvPr>
            <p:custDataLst>
              <p:tags r:id="rId7"/>
            </p:custDataLst>
          </p:nvPr>
        </p:nvSpPr>
        <p:spPr>
          <a:xfrm rot="16200000">
            <a:off x="446616" y="5082223"/>
            <a:ext cx="924918" cy="138775"/>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642" name="文本框 7"/>
          <p:cNvSpPr txBox="1"/>
          <p:nvPr>
            <p:custDataLst>
              <p:tags r:id="rId8"/>
            </p:custDataLst>
          </p:nvPr>
        </p:nvSpPr>
        <p:spPr>
          <a:xfrm>
            <a:off x="1280807" y="4690024"/>
            <a:ext cx="10072685" cy="925680"/>
          </a:xfrm>
          <a:prstGeom prst="rect">
            <a:avLst/>
          </a:prstGeom>
        </p:spPr>
        <p:txBody>
          <a:bodyPr vert="horz" wrap="square" lIns="90000" tIns="46800" rIns="90000" bIns="46800" rtlCol="0" anchor="ctr" anchorCtr="0">
            <a:normAutofit fontScale="6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关系：电子式和结构式都是表示物质结构的工具电子式更侧重于表示电子的分布和排列情况而结构式更侧重于表示原子或分子的排列方式和连接方式。电子式可以辅助理解结构式而结构式可以辅助理解电子式。</a:t>
            </a:r>
            <a:endParaRPr lang="zh-CN" altLang="en-US" sz="2400">
              <a:latin typeface="+mn-ea"/>
              <a:ea typeface="+mn-ea"/>
            </a:endParaRPr>
          </a:p>
        </p:txBody>
      </p:sp>
      <p:sp>
        <p:nvSpPr>
          <p:cNvPr id="1049644" name="文本框 8"/>
          <p:cNvSpPr txBox="1"/>
          <p:nvPr>
            <p:custDataLst>
              <p:tags r:id="rId9"/>
            </p:custDataLst>
          </p:nvPr>
        </p:nvSpPr>
        <p:spPr>
          <a:xfrm>
            <a:off x="1280807" y="1926190"/>
            <a:ext cx="10072685" cy="9264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mn-ea"/>
                <a:ea typeface="+mn-ea"/>
              </a:rPr>
              <a:t>电子式的定义：表示物质中电子的分布和排列情况的示意图。</a:t>
            </a:r>
            <a:endParaRPr lang="zh-CN" altLang="en-US" sz="1400">
              <a:latin typeface="+mn-ea"/>
              <a:ea typeface="+mn-ea"/>
            </a:endParaRPr>
          </a:p>
        </p:txBody>
      </p:sp>
      <p:sp>
        <p:nvSpPr>
          <p:cNvPr id="1049646" name="文本框 12"/>
          <p:cNvSpPr txBox="1"/>
          <p:nvPr>
            <p:custDataLst>
              <p:tags r:id="rId10"/>
            </p:custDataLst>
          </p:nvPr>
        </p:nvSpPr>
        <p:spPr>
          <a:xfrm>
            <a:off x="1280807" y="3308107"/>
            <a:ext cx="10072685" cy="925680"/>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latin typeface="+mn-ea"/>
                <a:ea typeface="+mn-ea"/>
              </a:rPr>
              <a:t>结构式的定义：表示物质中原子或分子的排列方式和连接方式的示意图。</a:t>
            </a:r>
            <a:endParaRPr lang="zh-CN" altLang="en-US" sz="1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686" name="标题"/>
          <p:cNvSpPr>
            <a:spLocks noGrp="1"/>
          </p:cNvSpPr>
          <p:nvPr>
            <p:ph type="title"/>
            <p:custDataLst>
              <p:tags r:id="rId2"/>
            </p:custDataLst>
          </p:nvPr>
        </p:nvSpPr>
        <p:spPr>
          <a:xfrm>
            <a:off x="1581138" y="2858211"/>
            <a:ext cx="6603643" cy="2950320"/>
          </a:xfrm>
        </p:spPr>
        <p:txBody>
          <a:bodyPr/>
          <a:lstStyle/>
          <a:p>
            <a:r>
              <a:rPr lang="zh-CN" altLang="en-US"/>
              <a:t>常见物质的电子式</a:t>
            </a:r>
            <a:endParaRPr lang="zh-CN" altLang="en-US"/>
          </a:p>
        </p:txBody>
      </p:sp>
      <p:sp>
        <p:nvSpPr>
          <p:cNvPr id="1049688"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02</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836" name="标题 1"/>
          <p:cNvSpPr>
            <a:spLocks noGrp="1"/>
          </p:cNvSpPr>
          <p:nvPr>
            <p:ph type="title"/>
          </p:nvPr>
        </p:nvSpPr>
        <p:spPr/>
        <p:txBody>
          <a:bodyPr/>
          <a:lstStyle/>
          <a:p>
            <a:r>
              <a:rPr lang="zh-CN" altLang="en-US"/>
              <a:t>金属单质的电子式</a:t>
            </a:r>
            <a:endParaRPr lang="zh-CN" altLang="en-US"/>
          </a:p>
        </p:txBody>
      </p:sp>
      <p:sp>
        <p:nvSpPr>
          <p:cNvPr id="1049838"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40"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42"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44"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46"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48"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850"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852"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854"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金属单质的电子式也可以表示其原子与其它原子结合时的配位数</a:t>
            </a:r>
            <a:endParaRPr lang="zh-CN" altLang="en-US" sz="2400">
              <a:latin typeface="+mn-ea"/>
              <a:ea typeface="+mn-ea"/>
            </a:endParaRPr>
          </a:p>
        </p:txBody>
      </p:sp>
      <p:sp>
        <p:nvSpPr>
          <p:cNvPr id="1049856"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金属单质的电子式可以用来表示其晶体结构的特点</a:t>
            </a:r>
            <a:endParaRPr lang="zh-CN" altLang="en-US" sz="2400">
              <a:latin typeface="+mn-ea"/>
              <a:ea typeface="+mn-ea"/>
            </a:endParaRPr>
          </a:p>
        </p:txBody>
      </p:sp>
      <p:sp>
        <p:nvSpPr>
          <p:cNvPr id="1049858"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金属单质在化合物中通常表现为正价其电子式直接用元素符号表示</a:t>
            </a:r>
            <a:endParaRPr lang="zh-CN" altLang="en-US" sz="2400">
              <a:latin typeface="+mn-ea"/>
              <a:ea typeface="+mn-ea"/>
            </a:endParaRPr>
          </a:p>
        </p:txBody>
      </p:sp>
      <p:sp>
        <p:nvSpPr>
          <p:cNvPr id="1049860"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金属单质的电子式表示其原子最外层的电子已经完全失去</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900" name="标题 1"/>
          <p:cNvSpPr>
            <a:spLocks noGrp="1"/>
          </p:cNvSpPr>
          <p:nvPr>
            <p:ph type="title"/>
          </p:nvPr>
        </p:nvSpPr>
        <p:spPr/>
        <p:txBody>
          <a:bodyPr/>
          <a:lstStyle/>
          <a:p>
            <a:r>
              <a:rPr lang="zh-CN" altLang="en-US"/>
              <a:t>非金属单质的电子式</a:t>
            </a:r>
            <a:endParaRPr lang="zh-CN" altLang="en-US"/>
          </a:p>
        </p:txBody>
      </p:sp>
      <p:sp>
        <p:nvSpPr>
          <p:cNvPr id="104990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0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氧气的电子式：O₂</a:t>
            </a:r>
            <a:endParaRPr lang="en-US" altLang="zh-CN">
              <a:solidFill>
                <a:schemeClr val="dk1">
                  <a:lumMod val="80000"/>
                  <a:lumOff val="20000"/>
                </a:schemeClr>
              </a:solidFill>
              <a:latin typeface="+mn-ea"/>
              <a:sym typeface="+mn-ea"/>
            </a:endParaRPr>
          </a:p>
        </p:txBody>
      </p:sp>
      <p:sp>
        <p:nvSpPr>
          <p:cNvPr id="104991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1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氢气的电子式：H₂</a:t>
            </a:r>
            <a:endParaRPr lang="zh-CN" altLang="en-US">
              <a:solidFill>
                <a:schemeClr val="dk1">
                  <a:lumMod val="80000"/>
                  <a:lumOff val="20000"/>
                </a:schemeClr>
              </a:solidFill>
              <a:latin typeface="+mn-ea"/>
              <a:sym typeface="+mn-ea"/>
            </a:endParaRPr>
          </a:p>
        </p:txBody>
      </p:sp>
      <p:sp>
        <p:nvSpPr>
          <p:cNvPr id="104991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氮气的电子式：N₂</a:t>
            </a:r>
            <a:endParaRPr lang="zh-CN" altLang="en-US">
              <a:solidFill>
                <a:schemeClr val="dk1">
                  <a:lumMod val="80000"/>
                  <a:lumOff val="20000"/>
                </a:schemeClr>
              </a:solidFill>
              <a:latin typeface="+mn-ea"/>
              <a:sym typeface="+mn-ea"/>
            </a:endParaRPr>
          </a:p>
        </p:txBody>
      </p:sp>
      <p:sp>
        <p:nvSpPr>
          <p:cNvPr id="104992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2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3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93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氯气的电子式：Cl₂</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972" name="标题 1"/>
          <p:cNvSpPr>
            <a:spLocks noGrp="1"/>
          </p:cNvSpPr>
          <p:nvPr>
            <p:ph type="title"/>
          </p:nvPr>
        </p:nvSpPr>
        <p:spPr/>
        <p:txBody>
          <a:bodyPr/>
          <a:lstStyle/>
          <a:p>
            <a:r>
              <a:rPr lang="zh-CN" altLang="en-US"/>
              <a:t>共价化合物的电子式</a:t>
            </a:r>
            <a:endParaRPr lang="zh-CN" altLang="en-US"/>
          </a:p>
        </p:txBody>
      </p:sp>
      <p:sp>
        <p:nvSpPr>
          <p:cNvPr id="104997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7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7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8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98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表示方法：用短线表示电子对的共用并用元素符号表示每个原子</a:t>
            </a:r>
            <a:endParaRPr lang="zh-CN" altLang="en-US" sz="1400" spc="150">
              <a:solidFill>
                <a:schemeClr val="tx1"/>
              </a:solidFill>
              <a:effectLst/>
              <a:latin typeface="+mn-ea"/>
              <a:sym typeface="+mn-ea"/>
            </a:endParaRPr>
          </a:p>
        </p:txBody>
      </p:sp>
      <p:sp>
        <p:nvSpPr>
          <p:cNvPr id="104998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定义：共价化合物是通过共用电子对形成的化合物</a:t>
            </a:r>
            <a:endParaRPr lang="zh-CN" altLang="en-US" sz="1400" spc="150">
              <a:solidFill>
                <a:schemeClr val="tx1"/>
              </a:solidFill>
              <a:effectLst/>
              <a:latin typeface="+mn-ea"/>
              <a:sym typeface="+mn-ea"/>
            </a:endParaRPr>
          </a:p>
        </p:txBody>
      </p:sp>
      <p:sp>
        <p:nvSpPr>
          <p:cNvPr id="104998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实例：H2O、CO2、N2等</a:t>
            </a:r>
            <a:endParaRPr lang="zh-CN" altLang="en-US" sz="1400" spc="150">
              <a:solidFill>
                <a:schemeClr val="tx1"/>
              </a:solidFill>
              <a:effectLst/>
              <a:latin typeface="+mn-ea"/>
              <a:sym typeface="+mn-ea"/>
            </a:endParaRPr>
          </a:p>
        </p:txBody>
      </p:sp>
      <p:sp>
        <p:nvSpPr>
          <p:cNvPr id="104998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特点：电子全部由成键的双方共有整体结构稳定</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0028" name="标题 1"/>
          <p:cNvSpPr>
            <a:spLocks noGrp="1"/>
          </p:cNvSpPr>
          <p:nvPr>
            <p:ph type="title"/>
          </p:nvPr>
        </p:nvSpPr>
        <p:spPr/>
        <p:txBody>
          <a:bodyPr/>
          <a:lstStyle/>
          <a:p>
            <a:r>
              <a:rPr lang="zh-CN" altLang="en-US"/>
              <a:t>离子化合物的电子式</a:t>
            </a:r>
            <a:endParaRPr lang="zh-CN" altLang="en-US"/>
          </a:p>
        </p:txBody>
      </p:sp>
      <p:sp>
        <p:nvSpPr>
          <p:cNvPr id="1050030"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定义：离子化合物由阳离子和阴离子通过离子键结合而成电子式表示离子的形成过程</a:t>
            </a:r>
            <a:endParaRPr lang="zh-CN" altLang="en-US" sz="1200" spc="150">
              <a:solidFill>
                <a:schemeClr val="tx1">
                  <a:lumMod val="85000"/>
                  <a:lumOff val="15000"/>
                </a:schemeClr>
              </a:solidFill>
              <a:latin typeface="+mn-ea"/>
              <a:sym typeface="+mn-ea"/>
            </a:endParaRPr>
          </a:p>
        </p:txBody>
      </p:sp>
      <p:sp>
        <p:nvSpPr>
          <p:cNvPr id="1050032"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34"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36"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书写规则：先写出离子的符号然后在元素符号周围用小黑点表示电子先写阴离子再写阳离子</a:t>
            </a:r>
            <a:endParaRPr lang="zh-CN" altLang="en-US" sz="1200" spc="150">
              <a:solidFill>
                <a:schemeClr val="tx1">
                  <a:lumMod val="85000"/>
                  <a:lumOff val="15000"/>
                </a:schemeClr>
              </a:solidFill>
              <a:latin typeface="+mn-ea"/>
              <a:sym typeface="+mn-ea"/>
            </a:endParaRPr>
          </a:p>
        </p:txBody>
      </p:sp>
      <p:sp>
        <p:nvSpPr>
          <p:cNvPr id="1050038"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40"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42"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实例：如氯化钠的电子式为N+[∶Cl∶]−</a:t>
            </a:r>
            <a:endParaRPr lang="zh-CN" altLang="en-US" sz="1200" spc="150">
              <a:solidFill>
                <a:schemeClr val="tx1">
                  <a:lumMod val="85000"/>
                  <a:lumOff val="15000"/>
                </a:schemeClr>
              </a:solidFill>
              <a:latin typeface="+mn-ea"/>
              <a:sym typeface="+mn-ea"/>
            </a:endParaRPr>
          </a:p>
        </p:txBody>
      </p:sp>
      <p:sp>
        <p:nvSpPr>
          <p:cNvPr id="1050044"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46"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48"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意义：电子式可以直观地表示出离子化合物中离子的组成和结合方式有助于理解离子化合物的性质和变化规律</a:t>
            </a:r>
            <a:endParaRPr lang="zh-CN" altLang="en-US" sz="1200" spc="150">
              <a:solidFill>
                <a:schemeClr val="tx1">
                  <a:lumMod val="85000"/>
                  <a:lumOff val="15000"/>
                </a:schemeClr>
              </a:solidFill>
              <a:latin typeface="+mn-ea"/>
              <a:sym typeface="+mn-ea"/>
            </a:endParaRPr>
          </a:p>
        </p:txBody>
      </p:sp>
      <p:sp>
        <p:nvSpPr>
          <p:cNvPr id="1050050"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50052"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0092" name="标题"/>
          <p:cNvSpPr>
            <a:spLocks noGrp="1"/>
          </p:cNvSpPr>
          <p:nvPr>
            <p:ph type="title"/>
            <p:custDataLst>
              <p:tags r:id="rId2"/>
            </p:custDataLst>
          </p:nvPr>
        </p:nvSpPr>
        <p:spPr>
          <a:xfrm>
            <a:off x="1581138" y="2858211"/>
            <a:ext cx="6603643" cy="2950320"/>
          </a:xfrm>
        </p:spPr>
        <p:txBody>
          <a:bodyPr/>
          <a:lstStyle/>
          <a:p>
            <a:r>
              <a:rPr lang="zh-CN" altLang="en-US"/>
              <a:t>常见物质的结构式</a:t>
            </a:r>
            <a:endParaRPr lang="zh-CN" altLang="en-US"/>
          </a:p>
        </p:txBody>
      </p:sp>
      <p:sp>
        <p:nvSpPr>
          <p:cNvPr id="1050094" name="节编号"/>
          <p:cNvSpPr>
            <a:spLocks noGrp="1"/>
          </p:cNvSpPr>
          <p:nvPr>
            <p:ph type="body" sz="quarter" idx="13"/>
            <p:custDataLst>
              <p:tags r:id="rId3"/>
            </p:custDataLst>
          </p:nvPr>
        </p:nvSpPr>
        <p:spPr>
          <a:xfrm>
            <a:off x="10270349" y="2560320"/>
            <a:ext cx="1632479" cy="1869606"/>
          </a:xfrm>
        </p:spPr>
        <p:txBody>
          <a:bodyPr/>
          <a:lstStyle/>
          <a:p>
            <a:r>
              <a:rPr lang="en-US" altLang="zh-CN">
                <a:solidFill>
                  <a:schemeClr val="lt1">
                    <a:lumMod val="100000"/>
                  </a:schemeClr>
                </a:solidFill>
              </a:rPr>
              <a:t>03</a:t>
            </a:r>
            <a:endParaRPr lang="en-US" altLang="zh-CN">
              <a:solidFill>
                <a:schemeClr val="lt1">
                  <a:lumMod val="100000"/>
                </a:schemeClr>
              </a:solidFill>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https://d.book118.com/215142110323011102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1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585"/>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4.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23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720"/>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16"/>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2"/>
  <p:tag name="KSO_WM_UNIT_INDEX" val="2"/>
  <p:tag name="KSO_WM_UNIT_LAYERLEVEL" val="1"/>
  <p:tag name="KSO_WM_UNIT_NOCLEAR" val="0"/>
  <p:tag name="KSO_WM_UNIT_PRESET_TEXT" val="YOUR  LOGO"/>
  <p:tag name="KSO_WM_UNIT_SUBTYPE" val="g"/>
  <p:tag name="KSO_WM_UNIT_TYPE" val="f"/>
  <p:tag name="KSO_WM_UNIT_VALUE" val="1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1"/>
  <p:tag name="KSO_WM_UNIT_INDEX" val="1"/>
  <p:tag name="KSO_WM_UNIT_LAYERLEVEL" val="1"/>
  <p:tag name="KSO_WM_UNIT_NOCLEAR" val="0"/>
  <p:tag name="KSO_WM_UNIT_PRESET_TEXT" val="20XX.XX.XX"/>
  <p:tag name="KSO_WM_UNIT_SUBTYPE" val="c"/>
  <p:tag name="KSO_WM_UNIT_TYPE" val="f"/>
  <p:tag name="KSO_WM_UNIT_VALUE" val="8"/>
</p:tagLst>
</file>

<file path=ppt/tags/tag21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1*f*3"/>
  <p:tag name="KSO_WM_UNIT_INDEX" val="3"/>
  <p:tag name="KSO_WM_UNIT_LAYERLEVEL" val="1"/>
  <p:tag name="KSO_WM_UNIT_NOCLEAR" val="0"/>
  <p:tag name="KSO_WM_UNIT_PRESET_TEXT" val="汇报人：WPS"/>
  <p:tag name="KSO_WM_UNIT_SUBTYPE" val="b"/>
  <p:tag name="KSO_WM_UNIT_TYPE" val="f"/>
  <p:tag name="KSO_WM_UNIT_VALUE" val="28"/>
</p:tagLst>
</file>

<file path=ppt/tags/tag218.xml><?xml version="1.0" encoding="utf-8"?>
<p:tagLst xmlns:p="http://schemas.openxmlformats.org/presentationml/2006/main">
  <p:tag name="KSO_WM_BEAUTIFY_FLAG" val="#wm#"/>
  <p:tag name="KSO_WM_SLIDE_ID" val="custom20230996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96"/>
  <p:tag name="KSO_WM_TEMPLATE_MASTER_TYPE" val="0"/>
  <p:tag name="KSO_WM_TEMPLATE_SUBCATEGORY" val="29"/>
  <p:tag name="KSO_WM_TEMPLATE_THUMBS_INDEX" val="1、9"/>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1"/>
  <p:tag name="KSO_WM_UNIT_INDEX" val="1_1_1"/>
  <p:tag name="KSO_WM_UNIT_LAYERLEVEL" val="1_1_1"/>
  <p:tag name="KSO_WM_UNIT_SUBTYPE" val="d"/>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1"/>
  <p:tag name="KSO_WM_UNIT_INDEX" val="1_4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2_2"/>
  <p:tag name="KSO_WM_UNIT_INDEX" val="1_2_2"/>
  <p:tag name="KSO_WM_UNIT_LAYERLEVEL" val="1_1_1"/>
  <p:tag name="KSO_WM_UNIT_SUBTYPE" val="d"/>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3_2"/>
  <p:tag name="KSO_WM_UNIT_INDEX" val="1_3_2"/>
  <p:tag name="KSO_WM_UNIT_LAYERLEVEL" val="1_1_1"/>
  <p:tag name="KSO_WM_UNIT_SUBTYPE" val="d"/>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4_2"/>
  <p:tag name="KSO_WM_UNIT_INDEX" val="1_4_2"/>
  <p:tag name="KSO_WM_UNIT_LAYERLEVEL" val="1_1_1"/>
  <p:tag name="KSO_WM_UNIT_SUBTYPE" val="d"/>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1"/>
  <p:tag name="KSO_WM_UNIT_INDEX" val="1_5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i*1_5_2"/>
  <p:tag name="KSO_WM_UNIT_INDEX" val="1_5_2"/>
  <p:tag name="KSO_WM_UNIT_LAYERLEVEL" val="1_1_1"/>
  <p:tag name="KSO_WM_UNIT_SUBTYPE" val="d"/>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50.80000000000007,&quot;width&quot;:418.45000000000005}"/>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235.xml><?xml version="1.0" encoding="utf-8"?>
<p:tagLst xmlns:p="http://schemas.openxmlformats.org/presentationml/2006/main">
  <p:tag name="KSO_WM_BEAUTIFY_FLAG" val="#wm#"/>
  <p:tag name="KSO_WM_DIAGRAM_GROUP_CODE" val="l1-1"/>
  <p:tag name="KSO_WM_SLIDE_DIAGTYPE" val="l"/>
  <p:tag name="KSO_WM_SLIDE_ID" val="custom20230996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1"/>
  <p:tag name="KSO_WM_UNIT_TYPE" val="e"/>
  <p:tag name="KSO_WM_UNIT_VALUE" val="13"/>
</p:tagLst>
</file>

<file path=ppt/tags/tag238.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1_1"/>
  <p:tag name="KSO_WM_UNIT_INDEX" val="1_1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1_2"/>
  <p:tag name="KSO_WM_UNIT_INDEX" val="1_1_2"/>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2_1"/>
  <p:tag name="KSO_WM_UNIT_INDEX" val="1_2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2_2"/>
  <p:tag name="KSO_WM_UNIT_INDEX" val="1_2_2"/>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i*1_3_1"/>
  <p:tag name="KSO_WM_UNIT_INDEX" val="1_3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2*l_h_i*1_3_2"/>
  <p:tag name="KSO_WM_UNIT_INDEX" val="1_3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2*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2"/>
  <p:tag name="KSO_WM_UNIT_TYPE" val="e"/>
  <p:tag name="KSO_WM_UNIT_VALUE" val="13"/>
</p:tagLst>
</file>

<file path=ppt/tags/tag270.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30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3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0"/>
  <p:tag name="KSO_WM_UNIT_DIAGRAM_ISNUMVISUAL" val="0"/>
  <p:tag name="KSO_WM_UNIT_DIAGRAM_ISREFERUNIT" val="0"/>
  <p:tag name="KSO_WM_UNIT_HIGHLIGHT" val="0"/>
  <p:tag name="KSO_WM_UNIT_ID" val="custom202309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30996"/>
  <p:tag name="KSO_WM_UNIT_COMPATIBLE" val="1"/>
  <p:tag name="KSO_WM_UNIT_DIAGRAM_ISNUMVISUAL" val="0"/>
  <p:tag name="KSO_WM_UNIT_DIAGRAM_ISREFERUNIT" val="0"/>
  <p:tag name="KSO_WM_UNIT_HIGHLIGHT" val="0"/>
  <p:tag name="KSO_WM_UNIT_ID" val="custom20230996_7*e*1"/>
  <p:tag name="KSO_WM_UNIT_INDEX" val="1"/>
  <p:tag name="KSO_WM_UNIT_LAYERLEVEL" val="1"/>
  <p:tag name="KSO_WM_UNIT_NOCLEAR" val="0"/>
  <p:tag name="KSO_WM_UNIT_PRESET_TEXT" val="03"/>
  <p:tag name="KSO_WM_UNIT_TYPE" val="e"/>
  <p:tag name="KSO_WM_UNIT_VALUE" val="13"/>
</p:tagLst>
</file>

<file path=ppt/tags/tag321.xml><?xml version="1.0" encoding="utf-8"?>
<p:tagLst xmlns:p="http://schemas.openxmlformats.org/presentationml/2006/main">
  <p:tag name="KSO_WM_BEAUTIFY_FLAG" val="#wm#"/>
  <p:tag name="KSO_WM_SLIDE_ID" val="custom202309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6"/>
  <p:tag name="KSO_WM_TEMPLATE_MASTER_TYPE" val="0"/>
  <p:tag name="KSO_WM_TEMPLATE_SUBCATEGORY" val="29"/>
</p:tagLst>
</file>

<file path=ppt/tags/tag3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7">
      <a:dk1>
        <a:sysClr val="windowText" lastClr="000000"/>
      </a:dk1>
      <a:lt1>
        <a:sysClr val="window" lastClr="FFFFFF"/>
      </a:lt1>
      <a:dk2>
        <a:srgbClr val="44546A"/>
      </a:dk2>
      <a:lt2>
        <a:srgbClr val="FDFAF5"/>
      </a:lt2>
      <a:accent1>
        <a:srgbClr val="F3BB28"/>
      </a:accent1>
      <a:accent2>
        <a:srgbClr val="D9C573"/>
      </a:accent2>
      <a:accent3>
        <a:srgbClr val="B6B679"/>
      </a:accent3>
      <a:accent4>
        <a:srgbClr val="94A87F"/>
      </a:accent4>
      <a:accent5>
        <a:srgbClr val="719985"/>
      </a:accent5>
      <a:accent6>
        <a:srgbClr val="4F8A8B"/>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6"/>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1</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Calibri Light</vt:lpstr>
      <vt:lpstr>Office Theme</vt:lpstr>
      <vt:lpstr>高中常见物质的电子式及结构式</vt:lpstr>
      <vt:lpstr>目录</vt:lpstr>
      <vt:lpstr>电子式及结构式的概念</vt:lpstr>
      <vt:lpstr>电子式的定义</vt:lpstr>
      <vt:lpstr>结构式的定义</vt:lpstr>
      <vt:lpstr>电子式与结构式的关系</vt:lpstr>
      <vt:lpstr>常见物质的电子式</vt:lpstr>
      <vt:lpstr>金属单质的电子式</vt:lpstr>
      <vt:lpstr>非金属单质的电子式</vt:lpstr>
      <vt:lpstr>共价化合物的电子式</vt:lpstr>
      <vt:lpstr>离子化合物的电子式</vt:lpstr>
      <vt:lpstr>常见物质的结构式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2024-09-11T22:59:17.706</cp:lastPrinted>
  <dcterms:created xsi:type="dcterms:W3CDTF">2024-09-11T14:59:17Z</dcterms:created>
  <dcterms:modified xsi:type="dcterms:W3CDTF">2024-09-11T14:59:19Z</dcterms:modified>
</cp:coreProperties>
</file>