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DA80E-FBC1-4396-9B43-F431DB6F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4520B-B0AF-48D3-B153-D96FDC3F9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9E676-BB60-4227-A774-FF6AC9A46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A02BCC-CCF4-44D3-B63D-5A1DDA2EE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CF119-6C95-42F5-A1B8-95D537E4C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9EC86-C275-4149-AD27-F5971E7E5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C2DA05-5454-41D2-8E7D-BAD27CD72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FE09D-1C96-4CDC-A622-846A4C138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A8FDC-7206-4FBD-9479-981735EDE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81EA1-5D61-4285-B8BD-BDA455F05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301D0-99BD-44B9-9C32-116EFD5A2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43244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零售模式案例分析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传统实体店零售模式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电子商务零售模式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未来零售模式展望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零售模式概述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1" b="166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零售模式的定义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零售模式是指企业将商品和服务直接销售给消费者的方式，是商品流通的最终环节。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零售模式的主要目标是满足消费者需求，提供便利、快捷、高效的购物体验。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综合零售、专业零售等。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根据销售方式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线上零售、线下零售、O2O（线上到线下）零售等。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根据经营模式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自营零售、平台式零售、混合式零售等。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零售模式的分类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28" r="80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以实体店为主要销售渠道，商品种类有限，消费者购物体验较为单一。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传统零售阶段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线上零售兴起，消费者可以更加方便地获取商品信息，购物更加便捷。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线上线下融合，消费者可以在线下体验商品，线上完成购买，或者线上浏览商品，线下完成购买。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O2O阶段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借助大数据、人工智能等技术手段，实现线上线下融合，提供更加个性化、智能化的购物体验。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新零售阶段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零售模式的发展历程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传统实体店零售模式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实体店面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传统实体店零售模式以实体店面为基础，通过店面展示和销售商品。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面对面销售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传统实体店零售模式采用面对面销售方式，顾客可以直接在店内挑选和购买商品。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传统实体店零售模式需要对库存进行精细管理，确保商品充足且不积压。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传统实体店零售模式的特点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实体店零售模式能够为顾客提供直观、真实的购物体验，顾客可以亲自挑选商品，对商品有更直观的了解。此外，传统实体店零售模式在某些特定商品领域，如服装、饰品等，能够提供试穿、试戴等服务，满足顾客的个性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传统实体店零售模式需要承担较高的店面租金、人员工资等成本，这些成本往往会转嫁给消费者，导致商品价格较高。此外，传统实体店零售模式受地域限制较大，难以覆盖更广泛的消费群体。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传统实体店零售模式的优劣势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某品牌服装店在市中心商业街拥有多家实体店面，通过店面展示和销售各类服装，凭借优质的服务和品牌口碑吸引了大批忠实顾客。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某大型超市在市区内拥有多家分店，通过丰富的商品种类和合理的价格吸引了大量消费者，成为当地知名的零售企业。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传统实体店零售模式的案例分析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电子商务零售模式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电子商务零售模式不受地域限制，可以覆盖全球范围内的消费者。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24/7服务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丰富的产品选择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低成本、高效率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电子商务零售模式提供全天候的服务，消费者可以在任何时间、任何地点进行购物。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电子商务零售商可以展示和销售大量的产品，提供丰富的选择。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电子商务零售模式减少了中间环节和物流成本，提高了运营效率。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电子商务零售模式的特点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https://d.book118.com/215143244004011041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2024-09-01T10:11:43.947</cp:lastPrinted>
  <dcterms:created xsi:type="dcterms:W3CDTF">2024-09-01T02:11:43Z</dcterms:created>
  <dcterms:modified xsi:type="dcterms:W3CDTF">2024-09-01T02:11:45Z</dcterms:modified>
</cp:coreProperties>
</file>