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7037C-4808-4F24-824D-2F4DB822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D8C73-113D-4D3F-9B5C-F247E817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F52E3-FAAE-4B7B-9E3F-C42D08F5D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10908-992A-4D77-A150-7C29CDCD7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01D5E-274D-4DFE-8ED3-EA28F96D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D3C7D-9E1F-4E3B-8035-D3826C6E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C9384-6B97-4F4C-B0C3-A2BEC79D5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114DE-AC92-4924-8A0D-B8B9719CD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8B213-2D02-4474-93A6-7356758A8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40F9-129A-480B-9FBF-92A665C9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E78C1-7AF1-496A-A2A8-10738F94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032433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变频技术实训报告总结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变频技术基本原理与特点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实训结果与数据分析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变频技术应用案例探讨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实训收获、反思与展望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4" r="295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探究变频技术在工业领域的应用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通过案例分析，了解变频技术在工业领域的应用及其优势，为未来工作打下基础。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掌握变频技术的基本原理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通过实训了解和掌握变频技术的基本原理，包括变频器的工作原理、控制方式和调速方法等。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熟悉变频器的使用和维护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通过实际操作，熟悉变频器的使用方法和日常维护，培养解决实际问题的能力。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999" r="279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介绍变频器的基本概念、工作原理、分类及特点等。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变频器的基本概念和原理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详细描述实训的操作过程，包括变频器的参数设置、调试和运行等，并对实训结果进行分析和讨论。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实训过程与结果分析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列举变频器在工业领域的应用案例，分析其优势及存在的问题。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变频器在工业领域的应用案例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分享实训过程中的心得体会，提出对变频技术实训的建议和改进措施。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实训心得与建议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变频技术基本原理与特点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通过改变电源频率，实现对电动机转速的连续调节，以满足不同负载需求的一种电力电子技术。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广泛应用于电动机驱动领域，如风机、水泵、压缩机、传送带等，实现节能、调速、提高生产效率等目的。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变频技术作用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变频技术定义及作用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整流电路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滤波电路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逆变电路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变频器工作原理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将交流电转换为直流电，为后续的逆变电路提供稳定的直流电源。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将直流电转换为交流电，通过控制逆变电路的输出频率和电压，实现对电动机的调速控制。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对整流后的直流电进行滤波，以消除纹波，保证直流电源的稳定性。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接收外部控制信号，对整流电路、滤波电路和逆变电路进行控制和保护，确保变频器的稳定运行。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动态响应快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变频器具有较高的动态响应速度，能够快速适应负载变化，保持系统稳定。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调速范围广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可实现从低速到高速的连续平滑调速，满足各种负载需求。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节能效果显著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通过降低电源频率，减少电动机的损耗，提高系统效率，实现显著的节能效果。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控制精度高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采用先进的控制算法，实现对电动机转速、转矩等参数的精确控制，提高系统性能。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变频器具有友好的人机界面和完善的保护功能，方便用户进行操作和维护。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变频技术特点与优势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实训过程与方法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" r="14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变频器、电机、传感器、数据采集系统等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电气实训室，配备有电源、安全保护装置、实验台等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实训设备与环境介绍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实训环境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实训步骤与操作过程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了解变频器基本原理及参数设置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电机与变频器的连接与调试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变频器参数设置与调整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系统运行与数据记录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通过传感器实时监测电机运行参数，如转速、电流、电压等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对采集的数据进行整理、对比和分析，评估系统性能及优化潜力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将分析结果以图表形式呈现，便于直观了解系统性能及改进方向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数据采集与分析方法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实训结果与数据分析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https://d.book118.com/215203243314011102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2024-09-11T21:37:57.379</cp:lastPrinted>
  <dcterms:created xsi:type="dcterms:W3CDTF">2024-09-11T13:37:57Z</dcterms:created>
  <dcterms:modified xsi:type="dcterms:W3CDTF">2024-09-11T13:37:59Z</dcterms:modified>
</cp:coreProperties>
</file>