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901CF3-4413-4998-847D-62F6D5B86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16B8CB-300B-400A-9C8C-D7C9084F8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951ECB-8BCF-4139-B712-9B3760464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21E8E9-FC7B-440C-8726-B5E119F65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2A3986-47F1-4FDE-A83C-ED71A7807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02B3E4-17D0-4E76-9C53-274A36DA7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CC8050-9DCB-437C-93D4-FA8F7070DC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CAD2A6-DB8C-4E2A-B807-DF0BAB574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C478EE-2946-45F0-886E-018B08045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AB89CC-6F32-4808-B0B3-2AF2CD09B2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B3373A-55C8-4CF8-8525-2FDBEEAC9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520421431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护理管理5要素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物资管理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护理流程管理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人员管理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1" r="310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961" r="3296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55" r="3265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制定严格的招聘标准，确保选拔具备专业素养和良好职业道德的护士。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护士招聘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提供全面的岗前培训和在职教育，提升护士的专业技能和知识水平。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护士招聘与培训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护士绩效考核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设立明确的绩效标准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制定科学、合理的绩效考核指标，确保评估的公正性和客观性。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定期评估与反馈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定期对护士的工作表现进行评估，及时给予反馈和指导，促进持续改进。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建立有效的激励机制，如薪酬、晋升和表彰等，激发护士的工作积极性和创造力。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建立良好的沟通机制，鼓励护士之间的交流与合作，促进团队凝聚力和工作效率的提升。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护士激励与沟通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物资管理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934" r="1893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865" r="1686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7222" r="1722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根据医院需求，定期进行药品采购，确保药品质量和供应稳定。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建立药品存储规范，确保药品在适宜的温度、湿度条件下保存，避免药品变质。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根据医生开具的处方，准确、及时地将药品发放给患者。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对药品使用情况进行监督，确保药品使用符合规范，防止滥用和误用。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药品采购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药品存储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药品发放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药品使用监督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083" r="808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根据医院需求，采购合格的医疗器械。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医疗器械采购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定期对医疗器械进行维护和保养，确保其正常运转。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医疗器械维护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对医护人员进行医疗器械使用培训，提高其操作技能和安全意识。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医疗器械使用培训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对医疗器械不良事件进行监测和报告，及时处理和改进。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医疗器械不良事件监测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根据临床需求，采购合适的护理用品。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护理用品采购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护理用品存储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护理用品使用监督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护理用品质量检测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建立护理用品存储规范，确保用品质量稳定、安全可靠。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对护理用品使用情况进行监督，确保用品使用符合规范，防止浪费和滥用。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定期对护理用品进行质量检测，确保其符合相关标准和规定。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护理用品管理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护理流程管理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https://d.book118.com/215204214312011044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2024-09-07T09:40:52.514</cp:lastPrinted>
  <dcterms:created xsi:type="dcterms:W3CDTF">2024-09-07T01:40:52Z</dcterms:created>
  <dcterms:modified xsi:type="dcterms:W3CDTF">2024-09-07T01:40:54Z</dcterms:modified>
</cp:coreProperties>
</file>