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222834-703A-4360-8D73-95AC09E21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5F6A9-944B-4C02-A162-CCED4D936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2195A-BA22-497F-85F8-0EE4E91BF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0322D-4602-4A8B-A980-D0763E4C9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FF1710-9CB7-4DF1-A9D0-C9E2DF6DC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4C72C6-4786-4759-A2E0-97E837239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CEB283-6898-4A4F-A181-45EF5F60A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114679-B61A-44AB-A8ED-92879DC47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E3D10F-077F-409F-86DA-190FA5DFD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4CD029-B176-4EF4-9811-EDB2D1B7DC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1E114-5E97-4F7D-8724-3A8F9E0F0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21014401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运营部门KPI绩效考核管理方案的关键绩效指标选择策略解析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运营部门关键绩效指标选择策略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关键绩效指标设定与调整方法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关键绩效指标考核实施与监控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关键绩效指标数据分析与改进建议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通过KPI绩效考核，明确运营部门的工作重点和目标，提升运营效率。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417" r="22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激励员工积极性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促进部门发展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将绩效与奖惩挂钩，激励员工积极投入工作，提高工作质量和效率。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通过绩效考核，发现运营部门存在的问题和不足，及时进行调整和改进，促进部门持续发展。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公司高层领导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公司总经理、分管运营的副总经理等高层领导。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运营部门全体成员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包括运营经理、运营主管、运营专员等。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相关业务部门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如市场、销售等部门，与运营部门业务紧密相关的其他部门。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KPI是对组织战略目标进行分解，并转化为可执行的、可衡量的工作目标。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KPI反映了组织在特定时期内最关注、最需要达到的绩效目标。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727" r="9727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56" r="955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关键绩效指标（KPI）是衡量组织或个人绩效表现的一种量化标准。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关键绩效指标定义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KPI帮助组织和个人明确工作目标和方向，确保行动与战略保持一致。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量化评估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KPI提供了客观的、可量化的评估标准，便于对绩效进行准确衡量。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通过对KPI的监控和分析，可以发现问题和不足，进而推动持续改进。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关键绩效指标重要性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如收入、利润、成本等，反映组织的经济效益和财务状况。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财务类KPI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客户类KPI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内部运营类KPI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学习与成长类KPI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如客户满意度、客户保持率、市场份额等，反映组织在市场上的表现和客户关系管理成果。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如生产效率、产品质量、交货期等，反映组织内部运营效率和流程优化情况。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如员工满意度、培训投入、创新能力等，反映组织在人力资源和创新能力方面的投入和成果。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关键绩效指标分类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运营部门关键绩效指标选择策略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分解目标至关键绩效指标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将战略目标分解为可衡量、可追踪的关键绩效指标，如转化率、用户活跃度、客单价等。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设定合理的考核周期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根据战略目标的实现周期，设定合理的考核周期，确保考核的公正性和有效性。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确定部门战略目标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明确运营部门的长期和短期战略目标，如市场份额、客户满意度、营收增长等。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27521" r="27521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策略一：基于部门战略目标选择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明确岗位职责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梳理运营部门各岗位的职责和工作内容，明确各岗位的核心职责和关键任务。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提炼关键绩效指标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针对各岗位的核心职责和关键任务，提炼出相应的关键绩效指标，如内容产出量、活动执行效果、用户增长数等。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设定岗位考核标准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根据岗位职责和关键绩效指标，设定合理的岗位考核标准，确保考核的针对性和准确性。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策略二：基于岗位职责选择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确定关键流程绩效指标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针对业务流程中的关键环节和控制点，确定相应的关键绩效指标，如订单处理速度、客户投诉响应率、营销推广效果等。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优化流程并持续改进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通过对业务流程的不断优化和改进，提高运营效率和质量，同时确保关键绩效指标的有效性和实用性。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梳理业务流程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对运营部门的业务流程进行全面梳理，明确各环节的输入、输出和关键控制点。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策略三：基于业务流程选择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关键绩效指标设定与调整方法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基于企业战略目标和部门职责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从企业战略层面出发，明确运营部门在实现企业目标过程中的关键职责和贡献点，进而设定相应的KPI指标。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参考行业标准和最佳实践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通过对标行业内的优秀企业和成功案例，借鉴其在运营绩效考核方面的经验和做法，为设定合理的KPI指标提供参考。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结合部门实际情况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在设定KPI指标时，需要充分考虑运营部门的实际情况，包括人员配置、资源投入、市场环境等因素，确保指标的可实现性和公平性。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https://d.book118.com/215210144013011111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2024-09-16T17:24:58.093</cp:lastPrinted>
  <dcterms:created xsi:type="dcterms:W3CDTF">2024-09-16T09:24:58Z</dcterms:created>
  <dcterms:modified xsi:type="dcterms:W3CDTF">2024-09-16T09:25:00Z</dcterms:modified>
</cp:coreProperties>
</file>