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DDA0C-19CE-4534-9134-798FB030E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12DD33-8E3E-4876-AB6C-E17DBB3A3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C5E257-2A26-42E9-B24F-31DA08DDD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0D72E8-38E0-4E85-BBEE-07A60AA41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E710F6-A3B1-4D94-ADCE-5A1E3BAD9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03DFC2-5B62-4C4E-B69F-05AA63F76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7BCFD7-8E8E-4518-86E5-DB41832CA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151F98-A49C-48D5-88C5-6D70BF49D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729653-D6BA-4FFB-987F-37BBFE46D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15C506-9D9A-4EF7-AD0C-2575B45AD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DA6415-0A6D-4088-8F25-F5AE2402A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21022430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冠心病护理查房问题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冠心病护理查房的目的和意义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冠心病护理查房中常见的问题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冠心病护理查房问题的解决策略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冠心病护理查房问题的案例分析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冠心病护理查房问题的预防措施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冠心病护理查房的目的和意义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通过护理查房，了解患者的病情状况，包括症状、体征、检查结果等，为制定护理计划提供依据。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评估患者病情状况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护理查房是医护人员之间交流和协作的平台，有助于提高医护人员对患者的关注度和护理质量。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促进医护沟通与协作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通过护理查房，发现并解决护理过程中存在的问题，提高护理效果，促进患者康复。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提高护理效果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通过护理查房，护士可以了解更多关于冠心病的护理知识，提高专业水平。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提升护士专业水平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通过护理查房，及时发现并处理患者潜在的安全隐患，降低患者发生并发症的风险。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促进学科发展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通过护理查房，加强与患者的沟通和交流，提高患者对护理工作的满意度。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护理查房是临床实践的重要环节，有助于推动冠心病护理学科的发展。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冠心病护理查房中常见的问题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护理人员对患者的病情状况了解不足，可能导致护理措施不准确，影响患者的康复。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冠心病护理查房中，护理人员需要全面了解患者的病情状况，包括冠心病类型、病程、心功能状况、用药情况等，以便为患者制定个性化的护理计划。如果护理人员对患者的病情状况了解不足，可能导致护理措施不当，影响患者的康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患者病情状况了解不足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护理措施不当可能影响患者的康复，甚至加重病情。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冠心病护理查房中，护理人员需要根据患者的具体情况制定个性化的护理措施。如果护理措施不当，如给心功能不全的患者过多的水分摄入，可能导致患者心衰加重。因此，护理人员需要具备丰富的专业知识和临床经验，以确保采取正确的护理措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护理措施不当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与患者及家属的良好沟通是确保患者得到正确护理的关键。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冠心病护理查房中，与患者及家属的沟通非常重要。护理人员需要向患者及家属介绍冠心病的护理要点、注意事项等，同时了解患者及家属的需求和困惑。如果沟通不足，可能导致患者及家属对护理措施不理解，影响患者的康复。因此，护理人员需要具备良好的沟通技巧和表达能力，以确保与患者及家属的有效沟通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患者及家属沟通不足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4831" y="1475793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675" y="1573370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6034" y="5792552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137333" y="2069399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1137333" y="6143637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44186" y="1522937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341031" y="1620514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555390" y="5839696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>
            <a:off x="6556688" y="2116543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6556688" y="6190781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1446384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446384" y="3066374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规范的护理记录是保障患者权益和医疗质量的必要条件。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18667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918667" y="3067862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冠心病护理查房中，护理人员需要详细记录患者的病情状况、护理措施及效果等。如果记录不规范，如记录不完整、字迹潦草等，可能导致医疗纠纷或影响患者的治疗。因此，护理人员需要遵循医疗文书书写规范，确保记录的准确性和完整性。同时，医疗机构也需要加强对护理记录的管理和监督，以确保其质量和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护理记录不规范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冠心病护理查房问题的解决策略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74" b="287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加强患者病情状况的了解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了解患者病情状况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在冠心病护理查房中，应全面了解患者的病情状况，包括心绞痛发作情况、用药情况、生活习惯等，以便为患者提供更有针对性的护理。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定期评估患者情况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定期对患者进行评估，了解患者的病情变化，以便及时调整护理措施。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建立患者档案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为每位患者建立档案，记录患者的病情、治疗情况、护理措施等，方便医护人员随时查阅。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提高护理技能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加强护理人员的培训，提高护理技能，以便更好地为患者提供优质的护理服务。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定期评估护理效果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定期评估护理效果，了解护理措施是否有效，是否需要调整。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制定个性化护理计划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根据患者的具体情况，制定个性化的护理计划，包括饮食指导、运动指导、药物治疗等。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优化护理措施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https://d.book118.com/215210224302011103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2024-09-13T06:26:39.301</cp:lastPrinted>
  <dcterms:created xsi:type="dcterms:W3CDTF">2024-09-12T22:26:39Z</dcterms:created>
  <dcterms:modified xsi:type="dcterms:W3CDTF">2024-09-12T22:26:41Z</dcterms:modified>
</cp:coreProperties>
</file>