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DF0242-4928-46DB-B3B0-0CFEF7F98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3BCDD9-5717-4D73-907A-8DDAFFBAA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3B6CAE-E1B1-4857-A8E0-803FD644A5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9DE0D9-263C-4104-9F16-804E6EB773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2C6871-C824-474F-842D-CEB6B13F76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9D1895-FAA5-4CA7-9C42-787FACB9D8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65B81A-3BE7-4E41-B821-739210FE59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FE429D-3CE0-4BBC-A63F-6564A82399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421F7A-C360-45DB-B057-FA4EBBE6D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76777-8A7C-4B8D-BB6F-0230C05A53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C00AD-6320-4E75-9B0F-4F83A2055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21033131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移动支付促进城市治理与公共服务的数字化与智能化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移动支付的发展与现状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移动支付对城市治理的影响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移动支付对公共服务的数字化与智能化影响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移动支付面临的挑战与解决方案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移动支付的发展与现状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移动支付是指通过手机等移动终端进行资金交易和支付的一种新型支付方式。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便捷性、高效性、实时性、广泛性、安全性。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移动支付特点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移动支付定义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2000年代初，移动支付开始出现，主要应用于小额支付和预付费卡领域。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起步阶段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2010年代，随着智能手机的普及和移动互联网的发展，移动支付迅速发展，广泛应用于线上购物、线下支付、公共交通等领域。</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快速发展阶段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2020年代，移动支付已经成为主流支付方式，并逐渐向全球范围内推广。</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成熟阶段</a:t>
            </a:r>
          </a:p>
        </p:txBody>
      </p:sp>
      <p:pic>
        <p:nvPicPr>
          <p:cNvPr id="9" name="Picture 9"/>
          <p:cNvPicPr>
            <a:picLocks noChangeAspect="1"/>
          </p:cNvPicPr>
          <p:nvPr/>
        </p:nvPicPr>
        <p:blipFill>
          <a:blip r:embed="rId2"/>
          <a:srcRect l="4375" r="43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490" b="249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目前，移动支付已经在中国得到了广泛应用，成为人们日常生活中不可或缺的一部分。移动支付的普及和应用不仅方便了人们的日常生活，也推动了城市治理和公共服务的数字化与智能化。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未来，随着技术的不断进步和应用场景的不断拓展，移动支付将更加智能化、个性化、便捷化，并与其他数字服务进行深度融合，为城市治理和公共服务提供更加高效、智能的解决方案。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移动支付的现状与趋势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移动支付对城市治理的影响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城市治理定义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城市治理是指政府、社会组织、企业和居民等多元主体，通过协商合作的方式，对城市经济、社会、环境等各个领域进行管理和调控，以实现城市的可持续发展。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城市治理特点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城市治理具有多元主体参与、协商合作、法治化、信息化等特点，旨在实现城市的高效、公平、可持续的发展。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城市治理的定义与特点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移动支付在政务服务领域的应用，如在线办理、缴费、查询等，提高了政务服务的便捷性和效率。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政务服务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移动支付在公共交通领域的应用，如公交、地铁、出租车等，方便了市民出行，提高了公共交通的运营效率。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公共交通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移动支付在医疗健康领域的应用，如预约挂号、缴费、查询报告等，改善了医疗服务的体验和效率。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医疗健康</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移动支付在教育服务领域的应用，如学费缴纳、在线学习等，为教育行业提供了新的发展机遇。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教育服务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移动支付在城市治理中的应用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3708" r="1370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288" r="132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移动支付的应用使得公共服务更加便捷高效，减少了市民的等待时间和办事成本。</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提高公共服务效率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移动支付有助于实现信息共享和透明化，提高了政府决策的科学性和民主性。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促进信息共享与透明</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移动支付的应用有助于提升城市治理水平，推动城市的数字化和智能化发展。</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提升城市治理水平</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移动支付的应用有助于增强社会参与度，促进政府与社会之间的互动与合作。</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增强社会参与度</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移动支付对城市治理的促进作用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https://d.book118.com/215210331311011044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2024-09-07T08:58:58.193</cp:lastPrinted>
  <dcterms:created xsi:type="dcterms:W3CDTF">2024-09-07T00:58:58Z</dcterms:created>
  <dcterms:modified xsi:type="dcterms:W3CDTF">2024-09-07T00:59:00Z</dcterms:modified>
</cp:coreProperties>
</file>