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89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itchFamily="34" charset="0"/>
              <a:buNone/>
              <a:defRPr sz="1200">
                <a:latin typeface="等线" panose="02010600030101010101" pitchFamily="2" charset="-122"/>
                <a:ea typeface="等线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itchFamily="34" charset="0"/>
              <a:buNone/>
              <a:defRPr sz="1200">
                <a:latin typeface="等线" panose="02010600030101010101" pitchFamily="2" charset="-122"/>
                <a:ea typeface="等线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itchFamily="34" charset="0"/>
              <a:buNone/>
              <a:defRPr sz="1200">
                <a:latin typeface="等线" panose="02010600030101010101" pitchFamily="2" charset="-122"/>
                <a:ea typeface="等线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itchFamily="34" charset="0"/>
              <a:buNone/>
              <a:defRPr sz="1200" smtClean="0">
                <a:latin typeface="等线" panose="02010600030101010101" pitchFamily="2" charset="-122"/>
                <a:ea typeface="等线" panose="02010600030101010101" pitchFamily="2" charset="-122"/>
              </a:defRPr>
            </a:lvl1pPr>
          </a:lstStyle>
          <a:p>
            <a:pPr>
              <a:defRPr/>
            </a:pPr>
            <a:fld id="{C780157A-A5AC-4EBB-B6DE-DF4C137B182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ln>
            <a:solidFill>
              <a:srgbClr val="000000"/>
            </a:solidFill>
            <a:miter lim="800000"/>
          </a:ln>
        </p:spPr>
      </p:sp>
      <p:sp>
        <p:nvSpPr>
          <p:cNvPr id="35843" name="备注占位符 2"/>
          <p:cNvSpPr>
            <a:spLocks noGrp="1" noChangeArrowheads="1"/>
          </p:cNvSpPr>
          <p:nvPr>
            <p:ph type="body" idx="6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35844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/>
          <a:lstStyle/>
          <a:p>
            <a:pPr>
              <a:buFontTx/>
              <a:buNone/>
            </a:pPr>
            <a:fld id="{001EBDBC-9105-40E4-8CBA-D2477684EDA3}" type="slidenum">
              <a:rPr lang="zh-CN" altLang="en-US"/>
              <a:pPr>
                <a:buFontTx/>
                <a:buNone/>
              </a:pPr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BBE174-D638-475B-A0A6-2E5C6AD14BBC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422856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1689F0-D8FB-450F-A36F-553F26501FEE}" type="slidenum">
              <a:rPr lang="zh-CN" altLang="en-US" smtClean="0">
                <a:solidFill>
                  <a:prstClr val="black"/>
                </a:solidFill>
              </a:rPr>
              <a:t>4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92324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318F09-5854-43D5-BC8D-088631B89FE4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6550546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1689F0-D8FB-450F-A36F-553F26501FEE}" type="slidenum">
              <a:rPr lang="zh-CN" altLang="en-US" smtClean="0">
                <a:solidFill>
                  <a:prstClr val="black"/>
                </a:solidFill>
              </a:rPr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23243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730213-C7A7-41CC-918A-A6DC9FA17251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2559417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46083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4608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66788" fontAlgn="base">
              <a:spcBef>
                <a:spcPct val="0"/>
              </a:spcBef>
              <a:spcAft>
                <a:spcPct val="0"/>
              </a:spcAft>
            </a:pPr>
            <a:fld id="{952193D4-6755-4549-91DA-4D0EBAA8FD4F}" type="slidenum">
              <a:rPr lang="zh-CN" altLang="en-US" smtClean="0"/>
              <a:pPr defTabSz="966788"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70D5B4-19D2-42D2-A93F-60F154BB98B9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42436579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8D6C36-9A75-4D43-8154-011E3B9F18B2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8221902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924613-4AE4-47A1-995F-688A24B34954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ACB4A-32C1-45E5-8337-1127703DF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015C3-5F38-412C-ABB5-858C264EF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3A675-B952-4190-89A0-8F99DF870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2F37F-0D16-48D3-A67B-F448DA36D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E5940D-9B14-4668-B6B9-36F9B8645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F571B-1724-41D0-BF92-04CAF657A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A87BD-802E-4B30-825B-46D69F3BE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C31BE-E871-4823-8BAB-6DA92A75B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06146-2507-418B-8116-A5E93ADF2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D4558-6715-49A4-B1ED-710983CF1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EE669-9294-4E51-ACB2-BF77527B1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354513" y="-635000"/>
            <a:ext cx="727075" cy="635000"/>
          </a:xfrm>
          <a:prstGeom prst="rect">
            <a:avLst/>
          </a:pr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5348288" y="-635000"/>
            <a:ext cx="725487" cy="635000"/>
          </a:xfrm>
          <a:prstGeom prst="rect">
            <a:avLst/>
          </a:prstGeom>
          <a:solidFill>
            <a:srgbClr val="F040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6340475" y="-635000"/>
            <a:ext cx="725488" cy="635000"/>
          </a:xfrm>
          <a:prstGeom prst="rect">
            <a:avLst/>
          </a:pr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7332663" y="-635000"/>
            <a:ext cx="727075" cy="635000"/>
          </a:xfrm>
          <a:prstGeom prst="rect">
            <a:avLst/>
          </a:prstGeom>
          <a:solidFill>
            <a:srgbClr val="BF55D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FEA99EE-B041-4079-B08C-5EBC6BFE7EA5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5C0C0-C106-4E5A-A992-43598AF4A254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32107-E913-4DCF-A8E7-09E75A19A58D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648D4-6CBD-42A4-8F17-C44A2F86ACEA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AF4E7-CCAF-4A70-8C51-9F94F560E490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90135-6E91-4EAB-91DA-C4253092681E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E1FFD-108D-4E71-84B0-60BF60A2B921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1FE3E-88AD-4878-8BE0-8BC1FC8E7168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A060D-C5F1-47BE-93DA-2F2FB170CED5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4C799-41AB-4F72-8C8E-99F4D0081DF8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A35B8-78B0-4EFA-AA63-DC88E14084EF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8"/>
          <p:cNvGrpSpPr/>
          <p:nvPr userDrawn="1"/>
        </p:nvGrpSpPr>
        <p:grpSpPr>
          <a:xfrm>
            <a:off x="0" y="208600"/>
            <a:ext cx="427186" cy="497302"/>
            <a:chExt cx="454152" cy="521208"/>
          </a:xfrm>
        </p:grpSpPr>
        <p:sp>
          <p:nvSpPr>
            <p:cNvPr id="3" name="矩形 59"/>
            <p:cNvSpPr>
              <a:spLocks noChangeArrowheads="1"/>
            </p:cNvSpPr>
            <p:nvPr/>
          </p:nvSpPr>
          <p:spPr bwMode="auto">
            <a:xfrm>
              <a:off x="0" y="0"/>
              <a:ext cx="301752" cy="521208"/>
            </a:xfrm>
            <a:prstGeom prst="rect">
              <a:avLst/>
            </a:prstGeom>
            <a:solidFill>
              <a:srgbClr val="FF759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Char char="•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None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  <p:sp>
          <p:nvSpPr>
            <p:cNvPr id="4" name="矩形 60"/>
            <p:cNvSpPr>
              <a:spLocks noChangeArrowheads="1"/>
            </p:cNvSpPr>
            <p:nvPr/>
          </p:nvSpPr>
          <p:spPr bwMode="auto">
            <a:xfrm>
              <a:off x="301752" y="0"/>
              <a:ext cx="152400" cy="521208"/>
            </a:xfrm>
            <a:prstGeom prst="rect">
              <a:avLst/>
            </a:prstGeom>
            <a:solidFill>
              <a:srgbClr val="A6A6A6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Char char="•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None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</p:grpSp>
      <p:sp>
        <p:nvSpPr>
          <p:cNvPr id="5" name="文本框 6"/>
          <p:cNvSpPr>
            <a:spLocks noChangeArrowheads="1"/>
          </p:cNvSpPr>
          <p:nvPr userDrawn="1"/>
        </p:nvSpPr>
        <p:spPr bwMode="auto">
          <a:xfrm>
            <a:off x="494294" y="266791"/>
            <a:ext cx="4132061" cy="456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6379" tIns="43189" rIns="86379" bIns="43189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 smtClean="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初中数学优生培养策略 </a:t>
            </a:r>
            <a:r>
              <a:rPr lang="zh-CN" altLang="en-US" sz="2400" b="1" smtClean="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纲要</a:t>
            </a:r>
            <a:endParaRPr lang="zh-CN" altLang="en-US" sz="24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</p:spTree>
  </p:cSld>
  <p:clrMapOvr>
    <a:masterClrMapping/>
  </p:clrMapOvr>
  <p:transition spd="med" advClick="0" advTm="400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15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utoUpdateAnimBg="0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8"/>
          <p:cNvGrpSpPr/>
          <p:nvPr userDrawn="1"/>
        </p:nvGrpSpPr>
        <p:grpSpPr>
          <a:xfrm>
            <a:off x="0" y="207636"/>
            <a:ext cx="428035" cy="497920"/>
            <a:chExt cx="454152" cy="521208"/>
          </a:xfrm>
        </p:grpSpPr>
        <p:sp>
          <p:nvSpPr>
            <p:cNvPr id="3" name="矩形 59"/>
            <p:cNvSpPr>
              <a:spLocks noChangeArrowheads="1"/>
            </p:cNvSpPr>
            <p:nvPr/>
          </p:nvSpPr>
          <p:spPr bwMode="auto">
            <a:xfrm>
              <a:off x="0" y="0"/>
              <a:ext cx="302064" cy="521208"/>
            </a:xfrm>
            <a:prstGeom prst="rect">
              <a:avLst/>
            </a:prstGeom>
            <a:solidFill>
              <a:srgbClr val="FF75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Char char="•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1219139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  <p:sp>
          <p:nvSpPr>
            <p:cNvPr id="4" name="矩形 60"/>
            <p:cNvSpPr>
              <a:spLocks noChangeArrowheads="1"/>
            </p:cNvSpPr>
            <p:nvPr/>
          </p:nvSpPr>
          <p:spPr bwMode="auto">
            <a:xfrm>
              <a:off x="302064" y="0"/>
              <a:ext cx="152088" cy="521208"/>
            </a:xfrm>
            <a:prstGeom prst="rect">
              <a:avLst/>
            </a:prstGeom>
            <a:solidFill>
              <a:srgbClr val="A6A6A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Char char="•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1219139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</p:grpSp>
      <p:sp>
        <p:nvSpPr>
          <p:cNvPr id="5" name="文本框 6"/>
          <p:cNvSpPr>
            <a:spLocks noChangeArrowheads="1"/>
          </p:cNvSpPr>
          <p:nvPr userDrawn="1"/>
        </p:nvSpPr>
        <p:spPr bwMode="auto">
          <a:xfrm>
            <a:off x="493732" y="266095"/>
            <a:ext cx="5150610" cy="456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6379" tIns="43189" rIns="86379" bIns="43189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5pPr>
            <a:lvl6pPr marL="2514600" indent="-228600" algn="l" defTabSz="966788" rtl="0" eaLnBrk="1" fontAlgn="base" latinLnBrk="0" hangingPunct="1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6pPr>
            <a:lvl7pPr marL="2971800" indent="-228600" algn="l" defTabSz="966788" rtl="0" eaLnBrk="1" fontAlgn="base" latinLnBrk="0" hangingPunct="1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7pPr>
            <a:lvl8pPr marL="3429000" indent="-228600" algn="l" defTabSz="966788" rtl="0" eaLnBrk="1" fontAlgn="base" latinLnBrk="0" hangingPunct="1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8pPr>
            <a:lvl9pPr marL="3886200" indent="-228600" algn="l" defTabSz="966788" rtl="0" eaLnBrk="1" fontAlgn="base" latinLnBrk="0" hangingPunct="1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 pitchFamily="34" charset="0"/>
                <a:ea typeface="微软雅黑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smtClean="0"/>
              <a:t>2</a:t>
            </a:r>
            <a:r>
              <a:rPr lang="en-US" altLang="zh-CN" sz="2400" b="1" kern="1200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微软雅黑" pitchFamily="34" charset="-122"/>
              </a:rPr>
              <a:t>.</a:t>
            </a:r>
            <a:r>
              <a:rPr lang="zh-CN" altLang="en-US" sz="2400" b="1" kern="1200" smtClean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微软雅黑" pitchFamily="34" charset="-122"/>
              </a:rPr>
              <a:t>深化教学内容，增大思维含量</a:t>
            </a:r>
            <a:endParaRPr lang="zh-CN" altLang="en-US" sz="2400" b="1" kern="1200">
              <a:solidFill>
                <a:schemeClr val="tx1"/>
              </a:solidFill>
              <a:latin typeface="微软雅黑" pitchFamily="34" charset="-122"/>
              <a:ea typeface="微软雅黑" pitchFamily="34" charset="-122"/>
              <a:cs typeface="+mn-cs"/>
              <a:sym typeface="微软雅黑" pitchFamily="34" charset="-122"/>
            </a:endParaRPr>
          </a:p>
        </p:txBody>
      </p:sp>
    </p:spTree>
  </p:cSld>
  <p:clrMapOvr>
    <a:masterClrMapping/>
  </p:clrMapOvr>
  <p:transition spd="med" advClick="0" advTm="400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15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utoUpdateAnimBg="0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8B4EC-7CCE-4981-BEAD-3D2B29EC2B99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2019/5/12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A7E42-5C45-401B-9CF6-FFDBF3682BD8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4688110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8"/>
          <p:cNvGrpSpPr/>
          <p:nvPr userDrawn="1"/>
        </p:nvGrpSpPr>
        <p:grpSpPr>
          <a:xfrm>
            <a:off x="0" y="208600"/>
            <a:ext cx="427186" cy="497302"/>
            <a:chExt cx="454152" cy="521208"/>
          </a:xfrm>
        </p:grpSpPr>
        <p:sp>
          <p:nvSpPr>
            <p:cNvPr id="3" name="矩形 59"/>
            <p:cNvSpPr>
              <a:spLocks noChangeArrowheads="1"/>
            </p:cNvSpPr>
            <p:nvPr/>
          </p:nvSpPr>
          <p:spPr bwMode="auto">
            <a:xfrm>
              <a:off x="0" y="0"/>
              <a:ext cx="301752" cy="521208"/>
            </a:xfrm>
            <a:prstGeom prst="rect">
              <a:avLst/>
            </a:prstGeom>
            <a:solidFill>
              <a:srgbClr val="FF75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Char char="•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None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  <p:sp>
          <p:nvSpPr>
            <p:cNvPr id="4" name="矩形 60"/>
            <p:cNvSpPr>
              <a:spLocks noChangeArrowheads="1"/>
            </p:cNvSpPr>
            <p:nvPr/>
          </p:nvSpPr>
          <p:spPr bwMode="auto">
            <a:xfrm>
              <a:off x="301752" y="0"/>
              <a:ext cx="152400" cy="521208"/>
            </a:xfrm>
            <a:prstGeom prst="rect">
              <a:avLst/>
            </a:prstGeom>
            <a:solidFill>
              <a:srgbClr val="A6A6A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Char char="•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None/>
              </a:pPr>
              <a:endParaRPr lang="zh-CN" altLang="en-US" sz="1800">
                <a:solidFill>
                  <a:srgbClr val="FFFFFF"/>
                </a:solidFill>
              </a:endParaRPr>
            </a:p>
          </p:txBody>
        </p:sp>
      </p:grpSp>
      <p:sp>
        <p:nvSpPr>
          <p:cNvPr id="5" name="文本框 6"/>
          <p:cNvSpPr>
            <a:spLocks noChangeArrowheads="1"/>
          </p:cNvSpPr>
          <p:nvPr userDrawn="1"/>
        </p:nvSpPr>
        <p:spPr bwMode="auto">
          <a:xfrm>
            <a:off x="494294" y="266791"/>
            <a:ext cx="5108484" cy="579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86379" tIns="43189" rIns="86379" bIns="43189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4-8.</a:t>
            </a:r>
            <a:r>
              <a:rPr lang="zh-CN" altLang="zh-CN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突出两大大板块教学</a:t>
            </a:r>
            <a:endParaRPr lang="zh-CN" altLang="en-US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</p:spTree>
  </p:cSld>
  <p:clrMapOvr>
    <a:masterClrMapping/>
  </p:clrMapOvr>
  <p:transition spd="med" advClick="0" advTm="400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filter="">
                                      <p:cBhvr>
                                        <p:cTn id="15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utoUpdateAnimBg="0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bg>
      <p:bgPr>
        <a:solidFill>
          <a:srgbClr val="4343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" name="直接连接符 3"/>
          <p:cNvCxnSpPr/>
          <p:nvPr userDrawn="1"/>
        </p:nvCxnSpPr>
        <p:spPr>
          <a:xfrm>
            <a:off x="3144000" y="899298"/>
            <a:ext cx="5904000" cy="0"/>
          </a:xfrm>
          <a:prstGeom prst="line">
            <a:avLst/>
          </a:prstGeom>
          <a:solidFill>
            <a:srgbClr val="FFD85F"/>
          </a:solidFill>
          <a:ln>
            <a:solidFill>
              <a:srgbClr val="FFD85F"/>
            </a:solidFill>
          </a:ln>
          <a:effectLst>
            <a:outerShdw blurRad="25400" dist="254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等腰三角形 4"/>
          <p:cNvSpPr/>
          <p:nvPr userDrawn="1"/>
        </p:nvSpPr>
        <p:spPr>
          <a:xfrm flipV="1">
            <a:off x="5915025" y="908817"/>
            <a:ext cx="361950" cy="183438"/>
          </a:xfrm>
          <a:prstGeom prst="triangle">
            <a:avLst/>
          </a:prstGeom>
          <a:solidFill>
            <a:srgbClr val="FFD85F"/>
          </a:solidFill>
          <a:ln>
            <a:noFill/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38603967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 userDrawn="1"/>
        </p:nvSpPr>
        <p:spPr>
          <a:xfrm>
            <a:off x="-1022216" y="-2934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/>
              <a:t>1</a:t>
            </a:r>
            <a:endParaRPr lang="zh-CN" altLang="en-US"/>
          </a:p>
        </p:txBody>
      </p:sp>
      <p:cxnSp>
        <p:nvCxnSpPr>
          <p:cNvPr id="4" name="直接连接符 3"/>
          <p:cNvCxnSpPr/>
          <p:nvPr userDrawn="1"/>
        </p:nvCxnSpPr>
        <p:spPr>
          <a:xfrm>
            <a:off x="739304" y="842366"/>
            <a:ext cx="10651787" cy="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809170508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bg>
      <p:bgPr>
        <a:solidFill>
          <a:srgbClr val="4343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" name="直接连接符 3"/>
          <p:cNvCxnSpPr/>
          <p:nvPr userDrawn="1"/>
        </p:nvCxnSpPr>
        <p:spPr>
          <a:xfrm>
            <a:off x="3144000" y="899298"/>
            <a:ext cx="5904000" cy="0"/>
          </a:xfrm>
          <a:prstGeom prst="line">
            <a:avLst/>
          </a:prstGeom>
          <a:solidFill>
            <a:srgbClr val="FFD85F"/>
          </a:solidFill>
          <a:ln>
            <a:solidFill>
              <a:srgbClr val="A6D063"/>
            </a:solidFill>
          </a:ln>
          <a:effectLst>
            <a:outerShdw blurRad="25400" dist="254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等腰三角形 4"/>
          <p:cNvSpPr/>
          <p:nvPr userDrawn="1"/>
        </p:nvSpPr>
        <p:spPr>
          <a:xfrm flipV="1">
            <a:off x="5915025" y="908817"/>
            <a:ext cx="361950" cy="183438"/>
          </a:xfrm>
          <a:prstGeom prst="triangle">
            <a:avLst/>
          </a:prstGeom>
          <a:solidFill>
            <a:srgbClr val="A6D063"/>
          </a:solidFill>
          <a:ln>
            <a:noFill/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528767903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solidFill>
          <a:srgbClr val="4343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" name="直接连接符 3"/>
          <p:cNvCxnSpPr/>
          <p:nvPr userDrawn="1"/>
        </p:nvCxnSpPr>
        <p:spPr>
          <a:xfrm>
            <a:off x="3144000" y="899298"/>
            <a:ext cx="5904000" cy="0"/>
          </a:xfrm>
          <a:prstGeom prst="line">
            <a:avLst/>
          </a:prstGeom>
          <a:solidFill>
            <a:srgbClr val="FFD85F"/>
          </a:solidFill>
          <a:ln>
            <a:solidFill>
              <a:srgbClr val="FF6F6F"/>
            </a:solidFill>
          </a:ln>
          <a:effectLst>
            <a:outerShdw blurRad="25400" dist="254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等腰三角形 4"/>
          <p:cNvSpPr/>
          <p:nvPr userDrawn="1"/>
        </p:nvSpPr>
        <p:spPr>
          <a:xfrm flipV="1">
            <a:off x="5915025" y="908817"/>
            <a:ext cx="361950" cy="183438"/>
          </a:xfrm>
          <a:prstGeom prst="triangle">
            <a:avLst/>
          </a:prstGeom>
          <a:solidFill>
            <a:srgbClr val="FF6F6F"/>
          </a:solidFill>
          <a:ln>
            <a:noFill/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1615005544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123" t="54666"/>
          <a:stretch>
            <a:fillRect/>
          </a:stretch>
        </p:blipFill>
        <p:spPr>
          <a:xfrm rot="5400000" flipV="1">
            <a:off x="8694896" y="3288254"/>
            <a:ext cx="6227477" cy="1632181"/>
          </a:xfrm>
          <a:prstGeom prst="rect">
            <a:avLst/>
          </a:prstGeom>
        </p:spPr>
      </p:pic>
      <p:sp>
        <p:nvSpPr>
          <p:cNvPr id="17" name="任意多边形 16"/>
          <p:cNvSpPr/>
          <p:nvPr userDrawn="1"/>
        </p:nvSpPr>
        <p:spPr>
          <a:xfrm>
            <a:off x="143339" y="144317"/>
            <a:ext cx="806187" cy="692396"/>
          </a:xfrm>
          <a:custGeom>
            <a:gdLst>
              <a:gd name="connsiteX0" fmla="*/ 376994 w 753988"/>
              <a:gd name="connsiteY0" fmla="*/ 497344 h 588176"/>
              <a:gd name="connsiteX1" fmla="*/ 421475 w 753988"/>
              <a:gd name="connsiteY1" fmla="*/ 542760 h 588176"/>
              <a:gd name="connsiteX2" fmla="*/ 376994 w 753988"/>
              <a:gd name="connsiteY2" fmla="*/ 588176 h 588176"/>
              <a:gd name="connsiteX3" fmla="*/ 332513 w 753988"/>
              <a:gd name="connsiteY3" fmla="*/ 542760 h 588176"/>
              <a:gd name="connsiteX4" fmla="*/ 376994 w 753988"/>
              <a:gd name="connsiteY4" fmla="*/ 90832 h 588176"/>
              <a:gd name="connsiteX5" fmla="*/ 576065 w 753988"/>
              <a:gd name="connsiteY5" fmla="*/ 294088 h 588176"/>
              <a:gd name="connsiteX6" fmla="*/ 376994 w 753988"/>
              <a:gd name="connsiteY6" fmla="*/ 497344 h 588176"/>
              <a:gd name="connsiteX7" fmla="*/ 177923 w 753988"/>
              <a:gd name="connsiteY7" fmla="*/ 294088 h 588176"/>
              <a:gd name="connsiteX8" fmla="*/ 465956 w 753988"/>
              <a:gd name="connsiteY8" fmla="*/ 0 h 588176"/>
              <a:gd name="connsiteX9" fmla="*/ 753988 w 753988"/>
              <a:gd name="connsiteY9" fmla="*/ 294088 h 588176"/>
              <a:gd name="connsiteX10" fmla="*/ 465956 w 753988"/>
              <a:gd name="connsiteY10" fmla="*/ 588176 h 588176"/>
              <a:gd name="connsiteX11" fmla="*/ 421475 w 753988"/>
              <a:gd name="connsiteY11" fmla="*/ 542760 h 588176"/>
              <a:gd name="connsiteX12" fmla="*/ 665026 w 753988"/>
              <a:gd name="connsiteY12" fmla="*/ 294088 h 588176"/>
              <a:gd name="connsiteX13" fmla="*/ 421475 w 753988"/>
              <a:gd name="connsiteY13" fmla="*/ 45416 h 588176"/>
              <a:gd name="connsiteX14" fmla="*/ 288033 w 753988"/>
              <a:gd name="connsiteY14" fmla="*/ 0 h 588176"/>
              <a:gd name="connsiteX15" fmla="*/ 332513 w 753988"/>
              <a:gd name="connsiteY15" fmla="*/ 45416 h 588176"/>
              <a:gd name="connsiteX16" fmla="*/ 88961 w 753988"/>
              <a:gd name="connsiteY16" fmla="*/ 294088 h 588176"/>
              <a:gd name="connsiteX17" fmla="*/ 332513 w 753988"/>
              <a:gd name="connsiteY17" fmla="*/ 542760 h 588176"/>
              <a:gd name="connsiteX18" fmla="*/ 288033 w 753988"/>
              <a:gd name="connsiteY18" fmla="*/ 588176 h 588176"/>
              <a:gd name="connsiteX19" fmla="*/ 0 w 753988"/>
              <a:gd name="connsiteY19" fmla="*/ 294088 h 588176"/>
              <a:gd name="connsiteX20" fmla="*/ 376994 w 753988"/>
              <a:gd name="connsiteY20" fmla="*/ 0 h 588176"/>
              <a:gd name="connsiteX21" fmla="*/ 421475 w 753988"/>
              <a:gd name="connsiteY21" fmla="*/ 45416 h 588176"/>
              <a:gd name="connsiteX22" fmla="*/ 376994 w 753988"/>
              <a:gd name="connsiteY22" fmla="*/ 90832 h 588176"/>
              <a:gd name="connsiteX23" fmla="*/ 332513 w 753988"/>
              <a:gd name="connsiteY23" fmla="*/ 45416 h 5881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53988" h="588176">
                <a:moveTo>
                  <a:pt x="376994" y="497344"/>
                </a:moveTo>
                <a:lnTo>
                  <a:pt x="421475" y="542760"/>
                </a:lnTo>
                <a:lnTo>
                  <a:pt x="376994" y="588176"/>
                </a:lnTo>
                <a:lnTo>
                  <a:pt x="332513" y="542760"/>
                </a:lnTo>
                <a:close/>
                <a:moveTo>
                  <a:pt x="376994" y="90832"/>
                </a:moveTo>
                <a:lnTo>
                  <a:pt x="576065" y="294088"/>
                </a:lnTo>
                <a:lnTo>
                  <a:pt x="376994" y="497344"/>
                </a:lnTo>
                <a:lnTo>
                  <a:pt x="177923" y="294088"/>
                </a:lnTo>
                <a:close/>
                <a:moveTo>
                  <a:pt x="465956" y="0"/>
                </a:moveTo>
                <a:lnTo>
                  <a:pt x="753988" y="294088"/>
                </a:lnTo>
                <a:lnTo>
                  <a:pt x="465956" y="588176"/>
                </a:lnTo>
                <a:lnTo>
                  <a:pt x="421475" y="542760"/>
                </a:lnTo>
                <a:lnTo>
                  <a:pt x="665026" y="294088"/>
                </a:lnTo>
                <a:lnTo>
                  <a:pt x="421475" y="45416"/>
                </a:lnTo>
                <a:close/>
                <a:moveTo>
                  <a:pt x="288033" y="0"/>
                </a:moveTo>
                <a:lnTo>
                  <a:pt x="332513" y="45416"/>
                </a:lnTo>
                <a:lnTo>
                  <a:pt x="88961" y="294088"/>
                </a:lnTo>
                <a:lnTo>
                  <a:pt x="332513" y="542760"/>
                </a:lnTo>
                <a:lnTo>
                  <a:pt x="288033" y="588176"/>
                </a:lnTo>
                <a:lnTo>
                  <a:pt x="0" y="294088"/>
                </a:lnTo>
                <a:close/>
                <a:moveTo>
                  <a:pt x="376994" y="0"/>
                </a:moveTo>
                <a:lnTo>
                  <a:pt x="421475" y="45416"/>
                </a:lnTo>
                <a:lnTo>
                  <a:pt x="376994" y="90832"/>
                </a:lnTo>
                <a:lnTo>
                  <a:pt x="332513" y="45416"/>
                </a:lnTo>
                <a:close/>
              </a:path>
            </a:pathLst>
          </a:custGeom>
          <a:blipFill dpi="0" rotWithShape="1">
            <a:blip r:embed="rId2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177800" dist="1397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占位符 18"/>
          <p:cNvSpPr>
            <a:spLocks noGrp="1"/>
          </p:cNvSpPr>
          <p:nvPr>
            <p:ph type="body" sz="quarter" idx="10" hasCustomPrompt="1"/>
          </p:nvPr>
        </p:nvSpPr>
        <p:spPr>
          <a:xfrm>
            <a:off x="949526" y="144316"/>
            <a:ext cx="3935743" cy="63367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 b="1">
                <a:solidFill>
                  <a:srgbClr val="46247E"/>
                </a:solidFill>
              </a:defRPr>
            </a:lvl1pPr>
          </a:lstStyle>
          <a:p>
            <a:pPr lvl="0"/>
            <a:r>
              <a:rPr lang="zh-CN" altLang="en-US"/>
              <a:t>点击输入标题内容</a:t>
            </a:r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" b="32568"/>
          <a:stretch>
            <a:fillRect/>
          </a:stretch>
        </p:blipFill>
        <p:spPr>
          <a:xfrm>
            <a:off x="0" y="5253203"/>
            <a:ext cx="12192000" cy="1632181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0730" y="266969"/>
            <a:ext cx="2663783" cy="44708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build="p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1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pull dir="r"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 descr="F:\0PPT素材\背景及图片\白麻子.jp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8723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8886049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 noChangeArrowheads="1"/>
          </p:cNvSpPr>
          <p:nvPr>
            <p:ph type="body" idx="5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eaLnBrk="1" fontAlgn="auto" hangingPunct="1">
              <a:spcBef>
                <a:spcPct val="0"/>
              </a:spcBef>
              <a:spcAft>
                <a:spcPct val="0"/>
              </a:spcAft>
              <a:buFontTx/>
              <a:buNone/>
              <a:defRPr sz="1200" kern="1200">
                <a:solidFill>
                  <a:prstClr val="black">
                    <a:tint val="75000"/>
                  </a:prst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eaLnBrk="1" fontAlgn="auto" hangingPunct="1">
              <a:spcBef>
                <a:spcPct val="0"/>
              </a:spcBef>
              <a:spcAft>
                <a:spcPct val="0"/>
              </a:spcAft>
              <a:buFontTx/>
              <a:buNone/>
              <a:defRPr sz="1200" kern="1200">
                <a:solidFill>
                  <a:prstClr val="black">
                    <a:tint val="75000"/>
                  </a:prstClr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kern="1200" noProof="1">
                <a:solidFill>
                  <a:srgbClr val="898989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4081747F-2938-46D5-A9DC-11BAA80276E6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  <p:sldLayoutId id="2147483722" r:id="rId17"/>
    <p:sldLayoutId id="2147483723" r:id="rId18"/>
    <p:sldLayoutId id="2147483724" r:id="rId19"/>
    <p:sldLayoutId id="2147483725" r:id="rId20"/>
    <p:sldLayoutId id="2147483726" r:id="rId21"/>
    <p:sldLayoutId id="2147483727" r:id="rId22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tags" Target="../tags/tag36.xml" /><Relationship Id="rId17" Type="http://schemas.openxmlformats.org/officeDocument/2006/relationships/tags" Target="../tags/tag37.xml" /><Relationship Id="rId18" Type="http://schemas.openxmlformats.org/officeDocument/2006/relationships/tags" Target="../tags/tag38.xml" /><Relationship Id="rId19" Type="http://schemas.openxmlformats.org/officeDocument/2006/relationships/tags" Target="../tags/tag39.xml" /><Relationship Id="rId2" Type="http://schemas.openxmlformats.org/officeDocument/2006/relationships/tags" Target="../tags/tag22.xml" /><Relationship Id="rId20" Type="http://schemas.openxmlformats.org/officeDocument/2006/relationships/tags" Target="../tags/tag40.xml" /><Relationship Id="rId21" Type="http://schemas.openxmlformats.org/officeDocument/2006/relationships/tags" Target="../tags/tag41.xml" /><Relationship Id="rId22" Type="http://schemas.openxmlformats.org/officeDocument/2006/relationships/tags" Target="../tags/tag42.xml" /><Relationship Id="rId23" Type="http://schemas.openxmlformats.org/officeDocument/2006/relationships/tags" Target="../tags/tag43.xml" /><Relationship Id="rId24" Type="http://schemas.openxmlformats.org/officeDocument/2006/relationships/tags" Target="../tags/tag44.xml" /><Relationship Id="rId25" Type="http://schemas.openxmlformats.org/officeDocument/2006/relationships/tags" Target="../tags/tag45.xml" /><Relationship Id="rId26" Type="http://schemas.openxmlformats.org/officeDocument/2006/relationships/tags" Target="../tags/tag46.xml" /><Relationship Id="rId27" Type="http://schemas.openxmlformats.org/officeDocument/2006/relationships/tags" Target="../tags/tag47.xml" /><Relationship Id="rId28" Type="http://schemas.openxmlformats.org/officeDocument/2006/relationships/tags" Target="../tags/tag48.xml" /><Relationship Id="rId29" Type="http://schemas.openxmlformats.org/officeDocument/2006/relationships/tags" Target="../tags/tag49.xml" /><Relationship Id="rId3" Type="http://schemas.openxmlformats.org/officeDocument/2006/relationships/tags" Target="../tags/tag23.xml" /><Relationship Id="rId30" Type="http://schemas.openxmlformats.org/officeDocument/2006/relationships/tags" Target="../tags/tag50.xml" /><Relationship Id="rId31" Type="http://schemas.openxmlformats.org/officeDocument/2006/relationships/tags" Target="../tags/tag51.xml" /><Relationship Id="rId32" Type="http://schemas.openxmlformats.org/officeDocument/2006/relationships/tags" Target="../tags/tag52.xml" /><Relationship Id="rId33" Type="http://schemas.openxmlformats.org/officeDocument/2006/relationships/tags" Target="../tags/tag53.xml" /><Relationship Id="rId34" Type="http://schemas.openxmlformats.org/officeDocument/2006/relationships/tags" Target="../tags/tag54.xml" /><Relationship Id="rId35" Type="http://schemas.openxmlformats.org/officeDocument/2006/relationships/tags" Target="../tags/tag55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tags" Target="../tags/tag5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6.xml" /><Relationship Id="rId11" Type="http://schemas.openxmlformats.org/officeDocument/2006/relationships/tags" Target="../tags/tag67.xml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tags" Target="../tags/tag71.xml" /><Relationship Id="rId16" Type="http://schemas.openxmlformats.org/officeDocument/2006/relationships/tags" Target="../tags/tag72.xml" /><Relationship Id="rId17" Type="http://schemas.openxmlformats.org/officeDocument/2006/relationships/tags" Target="../tags/tag73.xml" /><Relationship Id="rId18" Type="http://schemas.openxmlformats.org/officeDocument/2006/relationships/tags" Target="../tags/tag74.xml" /><Relationship Id="rId19" Type="http://schemas.openxmlformats.org/officeDocument/2006/relationships/tags" Target="../tags/tag75.xml" /><Relationship Id="rId2" Type="http://schemas.openxmlformats.org/officeDocument/2006/relationships/tags" Target="../tags/tag58.xml" /><Relationship Id="rId20" Type="http://schemas.openxmlformats.org/officeDocument/2006/relationships/tags" Target="../tags/tag76.xml" /><Relationship Id="rId21" Type="http://schemas.openxmlformats.org/officeDocument/2006/relationships/tags" Target="../tags/tag77.xml" /><Relationship Id="rId22" Type="http://schemas.openxmlformats.org/officeDocument/2006/relationships/tags" Target="../tags/tag78.xml" /><Relationship Id="rId23" Type="http://schemas.openxmlformats.org/officeDocument/2006/relationships/tags" Target="../tags/tag79.xml" /><Relationship Id="rId24" Type="http://schemas.openxmlformats.org/officeDocument/2006/relationships/tags" Target="../tags/tag80.xml" /><Relationship Id="rId25" Type="http://schemas.openxmlformats.org/officeDocument/2006/relationships/tags" Target="../tags/tag81.xml" /><Relationship Id="rId26" Type="http://schemas.openxmlformats.org/officeDocument/2006/relationships/tags" Target="../tags/tag82.xml" /><Relationship Id="rId27" Type="http://schemas.openxmlformats.org/officeDocument/2006/relationships/tags" Target="../tags/tag83.xml" /><Relationship Id="rId28" Type="http://schemas.openxmlformats.org/officeDocument/2006/relationships/tags" Target="../tags/tag84.xml" /><Relationship Id="rId29" Type="http://schemas.openxmlformats.org/officeDocument/2006/relationships/tags" Target="../tags/tag85.xml" /><Relationship Id="rId3" Type="http://schemas.openxmlformats.org/officeDocument/2006/relationships/tags" Target="../tags/tag59.xml" /><Relationship Id="rId30" Type="http://schemas.openxmlformats.org/officeDocument/2006/relationships/tags" Target="../tags/tag86.xml" /><Relationship Id="rId31" Type="http://schemas.openxmlformats.org/officeDocument/2006/relationships/tags" Target="../tags/tag87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tags" Target="../tags/tag8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notesSlide" Target="../notesSlides/notesSlide1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111233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等腰三角形 4"/>
          <p:cNvSpPr/>
          <p:nvPr/>
        </p:nvSpPr>
        <p:spPr>
          <a:xfrm rot="11374545">
            <a:off x="2130425" y="1654175"/>
            <a:ext cx="501650" cy="525463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2DCCD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等腰三角形 4"/>
          <p:cNvSpPr/>
          <p:nvPr/>
        </p:nvSpPr>
        <p:spPr>
          <a:xfrm rot="20476328">
            <a:off x="1949450" y="2011363"/>
            <a:ext cx="1676400" cy="1760537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F6C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5" name="等腰三角形 4"/>
          <p:cNvSpPr/>
          <p:nvPr/>
        </p:nvSpPr>
        <p:spPr>
          <a:xfrm>
            <a:off x="1379538" y="2217738"/>
            <a:ext cx="1282700" cy="1347787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BF55D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6" name="等腰三角形 4"/>
          <p:cNvSpPr/>
          <p:nvPr/>
        </p:nvSpPr>
        <p:spPr>
          <a:xfrm>
            <a:off x="1252538" y="2532063"/>
            <a:ext cx="468312" cy="49212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59E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等腰三角形 4"/>
          <p:cNvSpPr/>
          <p:nvPr/>
        </p:nvSpPr>
        <p:spPr>
          <a:xfrm rot="746830">
            <a:off x="1998663" y="3535363"/>
            <a:ext cx="344487" cy="361950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561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等腰三角形 4"/>
          <p:cNvSpPr/>
          <p:nvPr/>
        </p:nvSpPr>
        <p:spPr>
          <a:xfrm rot="3834254">
            <a:off x="1611313" y="4127500"/>
            <a:ext cx="342900" cy="361950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2DCCD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等腰三角形 4"/>
          <p:cNvSpPr/>
          <p:nvPr/>
        </p:nvSpPr>
        <p:spPr>
          <a:xfrm rot="3834254">
            <a:off x="1672431" y="4660107"/>
            <a:ext cx="244475" cy="255588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1" name="等腰三角形 4"/>
          <p:cNvSpPr/>
          <p:nvPr/>
        </p:nvSpPr>
        <p:spPr>
          <a:xfrm rot="20057258">
            <a:off x="2133600" y="4494213"/>
            <a:ext cx="244475" cy="255587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2" name="等腰三角形 4"/>
          <p:cNvSpPr/>
          <p:nvPr/>
        </p:nvSpPr>
        <p:spPr>
          <a:xfrm rot="3834254">
            <a:off x="2316957" y="4094956"/>
            <a:ext cx="461962" cy="48577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等腰三角形 4"/>
          <p:cNvSpPr/>
          <p:nvPr/>
        </p:nvSpPr>
        <p:spPr>
          <a:xfrm rot="1648580">
            <a:off x="3402013" y="3717925"/>
            <a:ext cx="1177925" cy="1238250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等腰三角形 4"/>
          <p:cNvSpPr/>
          <p:nvPr/>
        </p:nvSpPr>
        <p:spPr>
          <a:xfrm rot="12600000">
            <a:off x="2419350" y="3060700"/>
            <a:ext cx="1109663" cy="116522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040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等腰三角形 4"/>
          <p:cNvSpPr/>
          <p:nvPr/>
        </p:nvSpPr>
        <p:spPr>
          <a:xfrm rot="21025853">
            <a:off x="4132263" y="2724150"/>
            <a:ext cx="244475" cy="255588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6" name="等腰三角形 4"/>
          <p:cNvSpPr/>
          <p:nvPr/>
        </p:nvSpPr>
        <p:spPr>
          <a:xfrm rot="21025853">
            <a:off x="2298700" y="1577975"/>
            <a:ext cx="244475" cy="25717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3087" name="组合 17"/>
          <p:cNvGrpSpPr/>
          <p:nvPr/>
        </p:nvGrpSpPr>
        <p:grpSpPr>
          <a:xfrm>
            <a:off x="3297115" y="444379"/>
            <a:ext cx="7561385" cy="2003220"/>
            <a:chOff x="271020" y="2420002"/>
            <a:chExt cx="7127664" cy="2002776"/>
          </a:xfrm>
        </p:grpSpPr>
        <p:sp>
          <p:nvSpPr>
            <p:cNvPr id="3089" name="文本框 18"/>
            <p:cNvSpPr txBox="1">
              <a:spLocks noChangeArrowheads="1"/>
            </p:cNvSpPr>
            <p:nvPr/>
          </p:nvSpPr>
          <p:spPr bwMode="auto">
            <a:xfrm>
              <a:off x="297950" y="2420002"/>
              <a:ext cx="5931272" cy="101543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</a:pPr>
              <a:endParaRPr lang="zh-CN" altLang="en-US" sz="6000" b="1">
                <a:solidFill>
                  <a:srgbClr val="2DCCDF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3090" name="文本框 19"/>
            <p:cNvSpPr txBox="1">
              <a:spLocks noChangeArrowheads="1"/>
            </p:cNvSpPr>
            <p:nvPr/>
          </p:nvSpPr>
          <p:spPr bwMode="auto">
            <a:xfrm>
              <a:off x="271020" y="3499653"/>
              <a:ext cx="7127664" cy="92312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</a:pPr>
              <a:r>
                <a:rPr lang="zh-CN" altLang="en-US" sz="5400" b="1" smtClean="0">
                  <a:solidFill>
                    <a:srgbClr val="353A3E"/>
                  </a:solidFill>
                  <a:latin typeface="微软雅黑" pitchFamily="34" charset="-122"/>
                  <a:ea typeface="微软雅黑" pitchFamily="34" charset="-122"/>
                </a:rPr>
                <a:t>  初中数学优生培养策略</a:t>
              </a:r>
              <a:endParaRPr lang="zh-CN" altLang="en-US" sz="5400" b="1">
                <a:solidFill>
                  <a:srgbClr val="353A3E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pic>
        <p:nvPicPr>
          <p:cNvPr id="19" name="图片 18" descr="沙中LOGO-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683" y="3125668"/>
            <a:ext cx="4305998" cy="822094"/>
          </a:xfrm>
          <a:prstGeom prst="rect">
            <a:avLst/>
          </a:prstGeom>
        </p:spPr>
      </p:pic>
      <p:sp>
        <p:nvSpPr>
          <p:cNvPr id="20" name="文本框 5"/>
          <p:cNvSpPr>
            <a:spLocks noChangeArrowheads="1"/>
          </p:cNvSpPr>
          <p:nvPr/>
        </p:nvSpPr>
        <p:spPr bwMode="auto">
          <a:xfrm>
            <a:off x="5602898" y="4435597"/>
            <a:ext cx="305724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latin typeface="幼圆" pitchFamily="49" charset="-122"/>
                <a:ea typeface="幼圆" pitchFamily="49" charset="-122"/>
                <a:sym typeface="华文楷体" pitchFamily="2" charset="-122"/>
              </a:rPr>
              <a:t>黄金</a:t>
            </a:r>
            <a:r>
              <a:rPr lang="zh-CN" altLang="en-US" sz="2800" b="1">
                <a:latin typeface="幼圆" pitchFamily="49" charset="-122"/>
                <a:ea typeface="幼圆" pitchFamily="49" charset="-122"/>
                <a:sym typeface="华文楷体" pitchFamily="2" charset="-122"/>
              </a:rPr>
              <a:t>雄名师工作室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淘宝店chenying0907出品 6"/>
          <p:cNvSpPr/>
          <p:nvPr/>
        </p:nvSpPr>
        <p:spPr bwMode="auto">
          <a:xfrm>
            <a:off x="2816071" y="5720207"/>
            <a:ext cx="1271091" cy="865186"/>
          </a:xfrm>
          <a:custGeom>
            <a:gdLst>
              <a:gd name="T0" fmla="*/ 0 w 1113"/>
              <a:gd name="T1" fmla="*/ 0 h 757"/>
              <a:gd name="T2" fmla="*/ 1113 w 1113"/>
              <a:gd name="T3" fmla="*/ 0 h 757"/>
              <a:gd name="T4" fmla="*/ 1113 w 1113"/>
              <a:gd name="T5" fmla="*/ 685 h 757"/>
              <a:gd name="T6" fmla="*/ 249 w 1113"/>
              <a:gd name="T7" fmla="*/ 685 h 757"/>
              <a:gd name="T8" fmla="*/ 177 w 1113"/>
              <a:gd name="T9" fmla="*/ 757 h 757"/>
              <a:gd name="T10" fmla="*/ 105 w 1113"/>
              <a:gd name="T11" fmla="*/ 685 h 757"/>
              <a:gd name="T12" fmla="*/ 0 w 1113"/>
              <a:gd name="T13" fmla="*/ 685 h 757"/>
              <a:gd name="T14" fmla="*/ 0 w 1113"/>
              <a:gd name="T15" fmla="*/ 0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757">
                <a:moveTo>
                  <a:pt x="0" y="0"/>
                </a:moveTo>
                <a:lnTo>
                  <a:pt x="1113" y="0"/>
                </a:lnTo>
                <a:lnTo>
                  <a:pt x="1113" y="685"/>
                </a:lnTo>
                <a:lnTo>
                  <a:pt x="249" y="685"/>
                </a:lnTo>
                <a:lnTo>
                  <a:pt x="177" y="757"/>
                </a:lnTo>
                <a:lnTo>
                  <a:pt x="105" y="685"/>
                </a:lnTo>
                <a:lnTo>
                  <a:pt x="0" y="685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57150">
            <a:solidFill>
              <a:schemeClr val="bg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extLst/>
        </p:spPr>
        <p:txBody>
          <a:bodyPr vert="horz" wrap="square" lIns="91399" tIns="45698" rIns="91399" bIns="45698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38" name="淘宝店chenying0907出品 8"/>
          <p:cNvSpPr/>
          <p:nvPr/>
        </p:nvSpPr>
        <p:spPr bwMode="auto">
          <a:xfrm>
            <a:off x="1544978" y="1051592"/>
            <a:ext cx="3864053" cy="4575175"/>
          </a:xfrm>
          <a:custGeom>
            <a:gdLst>
              <a:gd name="T0" fmla="*/ 133 w 3381"/>
              <a:gd name="T1" fmla="*/ 2348 h 3999"/>
              <a:gd name="T2" fmla="*/ 0 w 3381"/>
              <a:gd name="T3" fmla="*/ 1703 h 3999"/>
              <a:gd name="T4" fmla="*/ 282 w 3381"/>
              <a:gd name="T5" fmla="*/ 767 h 3999"/>
              <a:gd name="T6" fmla="*/ 1039 w 3381"/>
              <a:gd name="T7" fmla="*/ 133 h 3999"/>
              <a:gd name="T8" fmla="*/ 1689 w 3381"/>
              <a:gd name="T9" fmla="*/ 0 h 3999"/>
              <a:gd name="T10" fmla="*/ 2885 w 3381"/>
              <a:gd name="T11" fmla="*/ 495 h 3999"/>
              <a:gd name="T12" fmla="*/ 3381 w 3381"/>
              <a:gd name="T13" fmla="*/ 1691 h 3999"/>
              <a:gd name="T14" fmla="*/ 3097 w 3381"/>
              <a:gd name="T15" fmla="*/ 2624 h 3999"/>
              <a:gd name="T16" fmla="*/ 2346 w 3381"/>
              <a:gd name="T17" fmla="*/ 3248 h 3999"/>
              <a:gd name="T18" fmla="*/ 2281 w 3381"/>
              <a:gd name="T19" fmla="*/ 3304 h 3999"/>
              <a:gd name="T20" fmla="*/ 2256 w 3381"/>
              <a:gd name="T21" fmla="*/ 3388 h 3999"/>
              <a:gd name="T22" fmla="*/ 2256 w 3381"/>
              <a:gd name="T23" fmla="*/ 3718 h 3999"/>
              <a:gd name="T24" fmla="*/ 1699 w 3381"/>
              <a:gd name="T25" fmla="*/ 3999 h 3999"/>
              <a:gd name="T26" fmla="*/ 1142 w 3381"/>
              <a:gd name="T27" fmla="*/ 3718 h 3999"/>
              <a:gd name="T28" fmla="*/ 1142 w 3381"/>
              <a:gd name="T29" fmla="*/ 3388 h 3999"/>
              <a:gd name="T30" fmla="*/ 1354 w 3381"/>
              <a:gd name="T31" fmla="*/ 2691 h 3999"/>
              <a:gd name="T32" fmla="*/ 1916 w 3381"/>
              <a:gd name="T33" fmla="*/ 2226 h 3999"/>
              <a:gd name="T34" fmla="*/ 2171 w 3381"/>
              <a:gd name="T35" fmla="*/ 2011 h 3999"/>
              <a:gd name="T36" fmla="*/ 2267 w 3381"/>
              <a:gd name="T37" fmla="*/ 1691 h 3999"/>
              <a:gd name="T38" fmla="*/ 2098 w 3381"/>
              <a:gd name="T39" fmla="*/ 1283 h 3999"/>
              <a:gd name="T40" fmla="*/ 1689 w 3381"/>
              <a:gd name="T41" fmla="*/ 1113 h 3999"/>
              <a:gd name="T42" fmla="*/ 1469 w 3381"/>
              <a:gd name="T43" fmla="*/ 1155 h 3999"/>
              <a:gd name="T44" fmla="*/ 1212 w 3381"/>
              <a:gd name="T45" fmla="*/ 1375 h 3999"/>
              <a:gd name="T46" fmla="*/ 1113 w 3381"/>
              <a:gd name="T47" fmla="*/ 1703 h 3999"/>
              <a:gd name="T48" fmla="*/ 1155 w 3381"/>
              <a:gd name="T49" fmla="*/ 1918 h 3999"/>
              <a:gd name="T50" fmla="*/ 133 w 3381"/>
              <a:gd name="T51" fmla="*/ 2348 h 399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</a:cxnLst>
            <a:rect l="0" t="0" r="r" b="b"/>
            <a:pathLst>
              <a:path w="3381" h="3999">
                <a:moveTo>
                  <a:pt x="133" y="2348"/>
                </a:moveTo>
                <a:cubicBezTo>
                  <a:pt x="42" y="2134"/>
                  <a:pt x="0" y="1915"/>
                  <a:pt x="0" y="1703"/>
                </a:cubicBezTo>
                <a:cubicBezTo>
                  <a:pt x="0" y="1368"/>
                  <a:pt x="102" y="1042"/>
                  <a:pt x="282" y="767"/>
                </a:cubicBezTo>
                <a:cubicBezTo>
                  <a:pt x="461" y="492"/>
                  <a:pt x="721" y="267"/>
                  <a:pt x="1039" y="133"/>
                </a:cubicBezTo>
                <a:cubicBezTo>
                  <a:pt x="1240" y="48"/>
                  <a:pt x="1459" y="0"/>
                  <a:pt x="1689" y="0"/>
                </a:cubicBezTo>
                <a:cubicBezTo>
                  <a:pt x="2156" y="0"/>
                  <a:pt x="2579" y="189"/>
                  <a:pt x="2885" y="495"/>
                </a:cubicBezTo>
                <a:cubicBezTo>
                  <a:pt x="3191" y="802"/>
                  <a:pt x="3381" y="1224"/>
                  <a:pt x="3381" y="1691"/>
                </a:cubicBezTo>
                <a:cubicBezTo>
                  <a:pt x="3381" y="2028"/>
                  <a:pt x="3278" y="2352"/>
                  <a:pt x="3097" y="2624"/>
                </a:cubicBezTo>
                <a:cubicBezTo>
                  <a:pt x="2918" y="2895"/>
                  <a:pt x="2659" y="3115"/>
                  <a:pt x="2346" y="3248"/>
                </a:cubicBezTo>
                <a:cubicBezTo>
                  <a:pt x="2320" y="3259"/>
                  <a:pt x="2298" y="3279"/>
                  <a:pt x="2281" y="3304"/>
                </a:cubicBezTo>
                <a:cubicBezTo>
                  <a:pt x="2265" y="3328"/>
                  <a:pt x="2256" y="3357"/>
                  <a:pt x="2256" y="3388"/>
                </a:cubicBezTo>
                <a:lnTo>
                  <a:pt x="2256" y="3718"/>
                </a:lnTo>
                <a:lnTo>
                  <a:pt x="1699" y="3999"/>
                </a:lnTo>
                <a:lnTo>
                  <a:pt x="1142" y="3718"/>
                </a:lnTo>
                <a:lnTo>
                  <a:pt x="1142" y="3388"/>
                </a:lnTo>
                <a:cubicBezTo>
                  <a:pt x="1142" y="3137"/>
                  <a:pt x="1219" y="2895"/>
                  <a:pt x="1354" y="2691"/>
                </a:cubicBezTo>
                <a:cubicBezTo>
                  <a:pt x="1488" y="2489"/>
                  <a:pt x="1681" y="2325"/>
                  <a:pt x="1916" y="2226"/>
                </a:cubicBezTo>
                <a:cubicBezTo>
                  <a:pt x="2020" y="2181"/>
                  <a:pt x="2108" y="2106"/>
                  <a:pt x="2171" y="2011"/>
                </a:cubicBezTo>
                <a:cubicBezTo>
                  <a:pt x="2232" y="1918"/>
                  <a:pt x="2267" y="1808"/>
                  <a:pt x="2267" y="1691"/>
                </a:cubicBezTo>
                <a:cubicBezTo>
                  <a:pt x="2267" y="1532"/>
                  <a:pt x="2203" y="1387"/>
                  <a:pt x="2098" y="1283"/>
                </a:cubicBezTo>
                <a:cubicBezTo>
                  <a:pt x="1993" y="1178"/>
                  <a:pt x="1849" y="1113"/>
                  <a:pt x="1689" y="1113"/>
                </a:cubicBezTo>
                <a:cubicBezTo>
                  <a:pt x="1606" y="1113"/>
                  <a:pt x="1532" y="1128"/>
                  <a:pt x="1469" y="1155"/>
                </a:cubicBezTo>
                <a:cubicBezTo>
                  <a:pt x="1365" y="1199"/>
                  <a:pt x="1276" y="1278"/>
                  <a:pt x="1212" y="1375"/>
                </a:cubicBezTo>
                <a:cubicBezTo>
                  <a:pt x="1149" y="1472"/>
                  <a:pt x="1113" y="1586"/>
                  <a:pt x="1113" y="1703"/>
                </a:cubicBezTo>
                <a:cubicBezTo>
                  <a:pt x="1113" y="1777"/>
                  <a:pt x="1127" y="1850"/>
                  <a:pt x="1155" y="1918"/>
                </a:cubicBezTo>
                <a:lnTo>
                  <a:pt x="133" y="2348"/>
                </a:lnTo>
                <a:close/>
              </a:path>
            </a:pathLst>
          </a:custGeom>
          <a:solidFill>
            <a:schemeClr val="accent4"/>
          </a:solidFill>
          <a:ln w="57150">
            <a:solidFill>
              <a:schemeClr val="bg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extLst/>
        </p:spPr>
        <p:txBody>
          <a:bodyPr vert="horz" wrap="square" lIns="91399" tIns="45698" rIns="91399" bIns="45698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39" name="淘宝店chenying0907出品 9"/>
          <p:cNvSpPr/>
          <p:nvPr/>
        </p:nvSpPr>
        <p:spPr bwMode="auto">
          <a:xfrm>
            <a:off x="2527259" y="1051593"/>
            <a:ext cx="2643742" cy="1652587"/>
          </a:xfrm>
          <a:custGeom>
            <a:gdLst>
              <a:gd name="T0" fmla="*/ 0 w 2313"/>
              <a:gd name="T1" fmla="*/ 221 h 1445"/>
              <a:gd name="T2" fmla="*/ 179 w 2313"/>
              <a:gd name="T3" fmla="*/ 133 h 1445"/>
              <a:gd name="T4" fmla="*/ 829 w 2313"/>
              <a:gd name="T5" fmla="*/ 0 h 1445"/>
              <a:gd name="T6" fmla="*/ 2025 w 2313"/>
              <a:gd name="T7" fmla="*/ 495 h 1445"/>
              <a:gd name="T8" fmla="*/ 2313 w 2313"/>
              <a:gd name="T9" fmla="*/ 879 h 1445"/>
              <a:gd name="T10" fmla="*/ 1353 w 2313"/>
              <a:gd name="T11" fmla="*/ 1445 h 1445"/>
              <a:gd name="T12" fmla="*/ 1238 w 2313"/>
              <a:gd name="T13" fmla="*/ 1283 h 1445"/>
              <a:gd name="T14" fmla="*/ 829 w 2313"/>
              <a:gd name="T15" fmla="*/ 1113 h 1445"/>
              <a:gd name="T16" fmla="*/ 609 w 2313"/>
              <a:gd name="T17" fmla="*/ 1155 h 1445"/>
              <a:gd name="T18" fmla="*/ 552 w 2313"/>
              <a:gd name="T19" fmla="*/ 1184 h 1445"/>
              <a:gd name="T20" fmla="*/ 0 w 2313"/>
              <a:gd name="T21" fmla="*/ 221 h 144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313" h="1445">
                <a:moveTo>
                  <a:pt x="0" y="221"/>
                </a:moveTo>
                <a:cubicBezTo>
                  <a:pt x="57" y="189"/>
                  <a:pt x="117" y="159"/>
                  <a:pt x="179" y="133"/>
                </a:cubicBezTo>
                <a:cubicBezTo>
                  <a:pt x="380" y="48"/>
                  <a:pt x="599" y="0"/>
                  <a:pt x="829" y="0"/>
                </a:cubicBezTo>
                <a:cubicBezTo>
                  <a:pt x="1296" y="0"/>
                  <a:pt x="1719" y="189"/>
                  <a:pt x="2025" y="495"/>
                </a:cubicBezTo>
                <a:cubicBezTo>
                  <a:pt x="2138" y="609"/>
                  <a:pt x="2236" y="738"/>
                  <a:pt x="2313" y="879"/>
                </a:cubicBezTo>
                <a:lnTo>
                  <a:pt x="1353" y="1445"/>
                </a:lnTo>
                <a:cubicBezTo>
                  <a:pt x="1324" y="1385"/>
                  <a:pt x="1285" y="1330"/>
                  <a:pt x="1238" y="1283"/>
                </a:cubicBezTo>
                <a:cubicBezTo>
                  <a:pt x="1133" y="1178"/>
                  <a:pt x="989" y="1113"/>
                  <a:pt x="829" y="1113"/>
                </a:cubicBezTo>
                <a:cubicBezTo>
                  <a:pt x="746" y="1113"/>
                  <a:pt x="672" y="1128"/>
                  <a:pt x="609" y="1155"/>
                </a:cubicBezTo>
                <a:cubicBezTo>
                  <a:pt x="590" y="1163"/>
                  <a:pt x="570" y="1173"/>
                  <a:pt x="552" y="1184"/>
                </a:cubicBezTo>
                <a:lnTo>
                  <a:pt x="0" y="221"/>
                </a:lnTo>
                <a:close/>
              </a:path>
            </a:pathLst>
          </a:custGeom>
          <a:solidFill>
            <a:schemeClr val="accent1"/>
          </a:solidFill>
          <a:ln w="57150">
            <a:solidFill>
              <a:schemeClr val="bg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extLst/>
        </p:spPr>
        <p:txBody>
          <a:bodyPr vert="horz" wrap="square" lIns="91399" tIns="45698" rIns="91399" bIns="45698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40" name="淘宝店chenying0907出品 10"/>
          <p:cNvSpPr/>
          <p:nvPr/>
        </p:nvSpPr>
        <p:spPr bwMode="auto">
          <a:xfrm>
            <a:off x="3920539" y="1988217"/>
            <a:ext cx="1488494" cy="2387600"/>
          </a:xfrm>
          <a:custGeom>
            <a:gdLst>
              <a:gd name="T0" fmla="*/ 1061 w 1303"/>
              <a:gd name="T1" fmla="*/ 0 h 2087"/>
              <a:gd name="T2" fmla="*/ 1303 w 1303"/>
              <a:gd name="T3" fmla="*/ 872 h 2087"/>
              <a:gd name="T4" fmla="*/ 1019 w 1303"/>
              <a:gd name="T5" fmla="*/ 1805 h 2087"/>
              <a:gd name="T6" fmla="*/ 785 w 1303"/>
              <a:gd name="T7" fmla="*/ 2087 h 2087"/>
              <a:gd name="T8" fmla="*/ 0 w 1303"/>
              <a:gd name="T9" fmla="*/ 1301 h 2087"/>
              <a:gd name="T10" fmla="*/ 93 w 1303"/>
              <a:gd name="T11" fmla="*/ 1192 h 2087"/>
              <a:gd name="T12" fmla="*/ 189 w 1303"/>
              <a:gd name="T13" fmla="*/ 872 h 2087"/>
              <a:gd name="T14" fmla="*/ 101 w 1303"/>
              <a:gd name="T15" fmla="*/ 566 h 2087"/>
              <a:gd name="T16" fmla="*/ 1061 w 1303"/>
              <a:gd name="T17" fmla="*/ 0 h 20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3" h="2087">
                <a:moveTo>
                  <a:pt x="1061" y="0"/>
                </a:moveTo>
                <a:cubicBezTo>
                  <a:pt x="1214" y="255"/>
                  <a:pt x="1303" y="553"/>
                  <a:pt x="1303" y="872"/>
                </a:cubicBezTo>
                <a:cubicBezTo>
                  <a:pt x="1303" y="1209"/>
                  <a:pt x="1200" y="1533"/>
                  <a:pt x="1019" y="1805"/>
                </a:cubicBezTo>
                <a:cubicBezTo>
                  <a:pt x="952" y="1907"/>
                  <a:pt x="874" y="2001"/>
                  <a:pt x="785" y="2087"/>
                </a:cubicBezTo>
                <a:lnTo>
                  <a:pt x="0" y="1301"/>
                </a:lnTo>
                <a:cubicBezTo>
                  <a:pt x="35" y="1269"/>
                  <a:pt x="66" y="1232"/>
                  <a:pt x="93" y="1192"/>
                </a:cubicBezTo>
                <a:cubicBezTo>
                  <a:pt x="154" y="1099"/>
                  <a:pt x="189" y="989"/>
                  <a:pt x="189" y="872"/>
                </a:cubicBezTo>
                <a:cubicBezTo>
                  <a:pt x="189" y="760"/>
                  <a:pt x="157" y="655"/>
                  <a:pt x="101" y="566"/>
                </a:cubicBezTo>
                <a:lnTo>
                  <a:pt x="1061" y="0"/>
                </a:lnTo>
                <a:close/>
              </a:path>
            </a:pathLst>
          </a:custGeom>
          <a:solidFill>
            <a:schemeClr val="accent2"/>
          </a:solidFill>
          <a:ln w="57150">
            <a:solidFill>
              <a:schemeClr val="bg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extLst/>
        </p:spPr>
        <p:txBody>
          <a:bodyPr vert="horz" wrap="square" lIns="91399" tIns="45698" rIns="91399" bIns="45698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41" name="淘宝店chenying0907出品 11"/>
          <p:cNvSpPr/>
          <p:nvPr/>
        </p:nvSpPr>
        <p:spPr bwMode="auto">
          <a:xfrm>
            <a:off x="1525934" y="1302417"/>
            <a:ext cx="1632900" cy="2435225"/>
          </a:xfrm>
          <a:custGeom>
            <a:gdLst>
              <a:gd name="T0" fmla="*/ 149 w 1428"/>
              <a:gd name="T1" fmla="*/ 2129 h 2129"/>
              <a:gd name="T2" fmla="*/ 25 w 1428"/>
              <a:gd name="T3" fmla="*/ 1325 h 2129"/>
              <a:gd name="T4" fmla="*/ 296 w 1428"/>
              <a:gd name="T5" fmla="*/ 552 h 2129"/>
              <a:gd name="T6" fmla="*/ 554 w 1428"/>
              <a:gd name="T7" fmla="*/ 242 h 2129"/>
              <a:gd name="T8" fmla="*/ 880 w 1428"/>
              <a:gd name="T9" fmla="*/ 0 h 2129"/>
              <a:gd name="T10" fmla="*/ 1428 w 1428"/>
              <a:gd name="T11" fmla="*/ 965 h 2129"/>
              <a:gd name="T12" fmla="*/ 1319 w 1428"/>
              <a:gd name="T13" fmla="*/ 1046 h 2129"/>
              <a:gd name="T14" fmla="*/ 1227 w 1428"/>
              <a:gd name="T15" fmla="*/ 1157 h 2129"/>
              <a:gd name="T16" fmla="*/ 1130 w 1428"/>
              <a:gd name="T17" fmla="*/ 1429 h 2129"/>
              <a:gd name="T18" fmla="*/ 1171 w 1428"/>
              <a:gd name="T19" fmla="*/ 1699 h 2129"/>
              <a:gd name="T20" fmla="*/ 149 w 1428"/>
              <a:gd name="T21" fmla="*/ 2129 h 21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428" h="2129">
                <a:moveTo>
                  <a:pt x="149" y="2129"/>
                </a:moveTo>
                <a:cubicBezTo>
                  <a:pt x="37" y="1865"/>
                  <a:pt x="0" y="1590"/>
                  <a:pt x="25" y="1325"/>
                </a:cubicBezTo>
                <a:cubicBezTo>
                  <a:pt x="52" y="1048"/>
                  <a:pt x="147" y="782"/>
                  <a:pt x="296" y="552"/>
                </a:cubicBezTo>
                <a:cubicBezTo>
                  <a:pt x="370" y="438"/>
                  <a:pt x="457" y="334"/>
                  <a:pt x="554" y="242"/>
                </a:cubicBezTo>
                <a:cubicBezTo>
                  <a:pt x="651" y="149"/>
                  <a:pt x="761" y="68"/>
                  <a:pt x="880" y="0"/>
                </a:cubicBezTo>
                <a:lnTo>
                  <a:pt x="1428" y="965"/>
                </a:lnTo>
                <a:cubicBezTo>
                  <a:pt x="1389" y="987"/>
                  <a:pt x="1353" y="1015"/>
                  <a:pt x="1319" y="1046"/>
                </a:cubicBezTo>
                <a:cubicBezTo>
                  <a:pt x="1283" y="1080"/>
                  <a:pt x="1252" y="1117"/>
                  <a:pt x="1227" y="1157"/>
                </a:cubicBezTo>
                <a:cubicBezTo>
                  <a:pt x="1173" y="1239"/>
                  <a:pt x="1139" y="1333"/>
                  <a:pt x="1130" y="1429"/>
                </a:cubicBezTo>
                <a:cubicBezTo>
                  <a:pt x="1122" y="1519"/>
                  <a:pt x="1134" y="1611"/>
                  <a:pt x="1171" y="1699"/>
                </a:cubicBezTo>
                <a:lnTo>
                  <a:pt x="149" y="2129"/>
                </a:lnTo>
                <a:close/>
              </a:path>
            </a:pathLst>
          </a:custGeom>
          <a:solidFill>
            <a:srgbClr val="FF0000"/>
          </a:solidFill>
          <a:ln w="57150">
            <a:solidFill>
              <a:schemeClr val="bg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extLst/>
        </p:spPr>
        <p:txBody>
          <a:bodyPr vert="horz" wrap="square" lIns="91399" tIns="45698" rIns="91399" bIns="45698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54" name="TextBox 53"/>
          <p:cNvSpPr txBox="1"/>
          <p:nvPr/>
        </p:nvSpPr>
        <p:spPr>
          <a:xfrm>
            <a:off x="2858173" y="5826253"/>
            <a:ext cx="1151678" cy="584731"/>
          </a:xfrm>
          <a:prstGeom prst="rect">
            <a:avLst/>
          </a:prstGeom>
          <a:noFill/>
        </p:spPr>
        <p:txBody>
          <a:bodyPr wrap="square" lIns="91399" tIns="45698" rIns="91399" bIns="45698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rgbClr val="F8F8F8"/>
                </a:solidFill>
                <a:latin typeface="+mn-ea"/>
                <a:ea typeface="+mn-ea"/>
              </a:rPr>
              <a:t>优生</a:t>
            </a:r>
            <a:endParaRPr lang="zh-CN" altLang="en-US" sz="3200" b="1">
              <a:solidFill>
                <a:srgbClr val="F8F8F8"/>
              </a:solidFill>
              <a:latin typeface="+mn-ea"/>
              <a:ea typeface="+mn-ea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6904721" y="1535378"/>
            <a:ext cx="4384602" cy="830952"/>
          </a:xfrm>
          <a:prstGeom prst="rect">
            <a:avLst/>
          </a:prstGeom>
          <a:noFill/>
        </p:spPr>
        <p:txBody>
          <a:bodyPr wrap="square" lIns="91399" tIns="45698" rIns="91399" bIns="45698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 smtClean="0"/>
              <a:t>  数学优生的特质</a:t>
            </a:r>
            <a:endParaRPr lang="zh-CN" altLang="en-US" sz="3200" b="1">
              <a:solidFill>
                <a:schemeClr val="accent6"/>
              </a:solidFill>
              <a:latin typeface="+mn-ea"/>
              <a:ea typeface="+mn-ea"/>
            </a:endParaRPr>
          </a:p>
        </p:txBody>
      </p:sp>
      <p:grpSp>
        <p:nvGrpSpPr>
          <p:cNvPr id="6" name="淘宝店chenying0907出品 55"/>
          <p:cNvGrpSpPr/>
          <p:nvPr/>
        </p:nvGrpSpPr>
        <p:grpSpPr>
          <a:xfrm>
            <a:off x="5791990" y="1447460"/>
            <a:ext cx="961711" cy="962084"/>
            <a:chOff x="6409426" y="1173624"/>
            <a:chExt cx="962086" cy="962084"/>
          </a:xfrm>
          <a:solidFill>
            <a:schemeClr val="bg2"/>
          </a:solidFill>
        </p:grpSpPr>
        <p:sp>
          <p:nvSpPr>
            <p:cNvPr id="57" name="淘宝店chenying0907出品 56"/>
            <p:cNvSpPr/>
            <p:nvPr/>
          </p:nvSpPr>
          <p:spPr bwMode="auto">
            <a:xfrm>
              <a:off x="6409426" y="1173624"/>
              <a:ext cx="962086" cy="962084"/>
            </a:xfrm>
            <a:prstGeom prst="ellipse">
              <a:avLst/>
            </a:prstGeom>
            <a:solidFill>
              <a:srgbClr val="FF0000"/>
            </a:solidFill>
            <a:ln w="57150">
              <a:solidFill>
                <a:schemeClr val="bg1"/>
              </a:solidFill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000"/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6662149" y="1213457"/>
              <a:ext cx="46858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4400" b="1">
                  <a:solidFill>
                    <a:srgbClr val="F8F8F8"/>
                  </a:solidFill>
                  <a:latin typeface="+mj-ea"/>
                  <a:ea typeface="+mj-ea"/>
                </a:rPr>
                <a:t>1</a:t>
              </a:r>
              <a:endParaRPr lang="zh-CN" altLang="en-US" sz="4400" b="1">
                <a:solidFill>
                  <a:srgbClr val="F8F8F8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7" name="淘宝店chenying0907出品 58"/>
          <p:cNvGrpSpPr/>
          <p:nvPr/>
        </p:nvGrpSpPr>
        <p:grpSpPr>
          <a:xfrm>
            <a:off x="5809575" y="2642367"/>
            <a:ext cx="961711" cy="962084"/>
            <a:chOff x="6409426" y="2394908"/>
            <a:chExt cx="962086" cy="962084"/>
          </a:xfrm>
          <a:solidFill>
            <a:schemeClr val="accent1"/>
          </a:solidFill>
        </p:grpSpPr>
        <p:sp>
          <p:nvSpPr>
            <p:cNvPr id="60" name="淘宝店chenying0907出品 59"/>
            <p:cNvSpPr/>
            <p:nvPr/>
          </p:nvSpPr>
          <p:spPr bwMode="auto">
            <a:xfrm>
              <a:off x="6409426" y="2394908"/>
              <a:ext cx="962086" cy="962084"/>
            </a:xfrm>
            <a:prstGeom prst="ellipse">
              <a:avLst/>
            </a:prstGeom>
            <a:solidFill>
              <a:srgbClr val="0070C0"/>
            </a:solidFill>
            <a:ln w="57150">
              <a:solidFill>
                <a:schemeClr val="bg1"/>
              </a:solidFill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000"/>
            </a:p>
          </p:txBody>
        </p:sp>
        <p:sp>
          <p:nvSpPr>
            <p:cNvPr id="61" name="TextBox 60"/>
            <p:cNvSpPr txBox="1"/>
            <p:nvPr/>
          </p:nvSpPr>
          <p:spPr>
            <a:xfrm>
              <a:off x="6635866" y="2536282"/>
              <a:ext cx="46858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8F8F8"/>
                  </a:solidFill>
                  <a:latin typeface="+mj-ea"/>
                  <a:ea typeface="+mj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4400"/>
                <a:t>2</a:t>
              </a:r>
              <a:endParaRPr lang="zh-CN" altLang="en-US" sz="4400"/>
            </a:p>
          </p:txBody>
        </p:sp>
      </p:grpSp>
      <p:grpSp>
        <p:nvGrpSpPr>
          <p:cNvPr id="8" name="淘宝店chenying0907出品 61"/>
          <p:cNvGrpSpPr/>
          <p:nvPr/>
        </p:nvGrpSpPr>
        <p:grpSpPr>
          <a:xfrm>
            <a:off x="5809578" y="3850731"/>
            <a:ext cx="961711" cy="962084"/>
            <a:chOff x="6409429" y="3568104"/>
            <a:chExt cx="962087" cy="962084"/>
          </a:xfrm>
          <a:solidFill>
            <a:schemeClr val="accent2"/>
          </a:solidFill>
        </p:grpSpPr>
        <p:sp>
          <p:nvSpPr>
            <p:cNvPr id="63" name="淘宝店chenying0907出品 62"/>
            <p:cNvSpPr/>
            <p:nvPr/>
          </p:nvSpPr>
          <p:spPr bwMode="auto">
            <a:xfrm>
              <a:off x="6409429" y="3568104"/>
              <a:ext cx="962087" cy="962084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  <a:ln w="57150">
              <a:solidFill>
                <a:schemeClr val="bg1"/>
              </a:solidFill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000"/>
            </a:p>
          </p:txBody>
        </p:sp>
        <p:sp>
          <p:nvSpPr>
            <p:cNvPr id="64" name="TextBox 63"/>
            <p:cNvSpPr txBox="1"/>
            <p:nvPr/>
          </p:nvSpPr>
          <p:spPr>
            <a:xfrm>
              <a:off x="6635869" y="3622986"/>
              <a:ext cx="46858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8F8F8"/>
                  </a:solidFill>
                  <a:latin typeface="+mj-ea"/>
                  <a:ea typeface="+mj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4400"/>
                <a:t>3</a:t>
              </a:r>
              <a:endParaRPr lang="zh-CN" altLang="en-US" sz="4400"/>
            </a:p>
          </p:txBody>
        </p:sp>
      </p:grpSp>
      <p:grpSp>
        <p:nvGrpSpPr>
          <p:cNvPr id="9" name="淘宝店chenying0907出品 64"/>
          <p:cNvGrpSpPr/>
          <p:nvPr/>
        </p:nvGrpSpPr>
        <p:grpSpPr>
          <a:xfrm>
            <a:off x="5809582" y="5138661"/>
            <a:ext cx="961711" cy="975209"/>
            <a:chOff x="6409426" y="4856035"/>
            <a:chExt cx="962086" cy="975209"/>
          </a:xfrm>
          <a:solidFill>
            <a:srgbClr val="7030A0"/>
          </a:solidFill>
        </p:grpSpPr>
        <p:sp>
          <p:nvSpPr>
            <p:cNvPr id="66" name="淘宝店chenying0907出品 65"/>
            <p:cNvSpPr/>
            <p:nvPr/>
          </p:nvSpPr>
          <p:spPr bwMode="auto">
            <a:xfrm>
              <a:off x="6409426" y="4869160"/>
              <a:ext cx="962086" cy="962084"/>
            </a:xfrm>
            <a:prstGeom prst="ellipse">
              <a:avLst/>
            </a:prstGeom>
            <a:solidFill>
              <a:srgbClr val="BF55DB"/>
            </a:solidFill>
            <a:ln w="57150">
              <a:solidFill>
                <a:schemeClr val="bg1"/>
              </a:solidFill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000"/>
            </a:p>
          </p:txBody>
        </p:sp>
        <p:sp>
          <p:nvSpPr>
            <p:cNvPr id="67" name="TextBox 66"/>
            <p:cNvSpPr txBox="1"/>
            <p:nvPr/>
          </p:nvSpPr>
          <p:spPr>
            <a:xfrm>
              <a:off x="6616829" y="4856035"/>
              <a:ext cx="49584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800" b="1" kern="1200">
                  <a:solidFill>
                    <a:srgbClr val="F8F8F8"/>
                  </a:solidFill>
                  <a:latin typeface="+mj-ea"/>
                  <a:ea typeface="+mj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4800"/>
                <a:t>4</a:t>
              </a:r>
              <a:endParaRPr lang="zh-CN" altLang="en-US" sz="4800"/>
            </a:p>
          </p:txBody>
        </p:sp>
      </p:grpSp>
      <p:sp>
        <p:nvSpPr>
          <p:cNvPr id="68" name="TextBox 67"/>
          <p:cNvSpPr txBox="1"/>
          <p:nvPr/>
        </p:nvSpPr>
        <p:spPr>
          <a:xfrm>
            <a:off x="6992644" y="2696358"/>
            <a:ext cx="4030874" cy="738619"/>
          </a:xfrm>
          <a:prstGeom prst="rect">
            <a:avLst/>
          </a:prstGeom>
          <a:noFill/>
        </p:spPr>
        <p:txBody>
          <a:bodyPr wrap="square" lIns="91399" tIns="45698" rIns="91399" bIns="45698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smtClean="0"/>
              <a:t> 优生的培养模式的探讨</a:t>
            </a:r>
            <a:endParaRPr lang="zh-CN" altLang="en-US" sz="2800" b="1">
              <a:solidFill>
                <a:schemeClr val="accent6"/>
              </a:solidFill>
              <a:latin typeface="+mn-ea"/>
              <a:ea typeface="+mn-ea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7054191" y="3945258"/>
            <a:ext cx="4525278" cy="637631"/>
          </a:xfrm>
          <a:prstGeom prst="rect">
            <a:avLst/>
          </a:prstGeom>
          <a:noFill/>
        </p:spPr>
        <p:txBody>
          <a:bodyPr wrap="square" lIns="91399" tIns="45698" rIns="91399" bIns="45698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smtClean="0"/>
              <a:t>优生的培养的几个注意点</a:t>
            </a:r>
            <a:endParaRPr lang="zh-CN" altLang="en-US" sz="2800" b="1">
              <a:solidFill>
                <a:schemeClr val="accent6"/>
              </a:solidFill>
              <a:latin typeface="+mn-ea"/>
              <a:ea typeface="+mn-ea"/>
            </a:endParaRPr>
          </a:p>
        </p:txBody>
      </p:sp>
      <p:sp>
        <p:nvSpPr>
          <p:cNvPr id="70" name="TextBox 69"/>
          <p:cNvSpPr txBox="1"/>
          <p:nvPr/>
        </p:nvSpPr>
        <p:spPr>
          <a:xfrm>
            <a:off x="7045397" y="5281822"/>
            <a:ext cx="4252717" cy="738619"/>
          </a:xfrm>
          <a:prstGeom prst="rect">
            <a:avLst/>
          </a:prstGeom>
          <a:noFill/>
        </p:spPr>
        <p:txBody>
          <a:bodyPr wrap="square" lIns="91399" tIns="45698" rIns="91399" bIns="45698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 smtClean="0"/>
              <a:t>对优等生培养的教学思考</a:t>
            </a:r>
            <a:endParaRPr lang="zh-CN" altLang="en-US" sz="2800" b="1">
              <a:solidFill>
                <a:schemeClr val="accent6"/>
              </a:solidFill>
              <a:latin typeface="+mn-ea"/>
              <a:ea typeface="+mn-ea"/>
            </a:endParaRPr>
          </a:p>
        </p:txBody>
      </p:sp>
      <p:grpSp>
        <p:nvGrpSpPr>
          <p:cNvPr id="235" name="组合 234"/>
          <p:cNvGrpSpPr/>
          <p:nvPr/>
        </p:nvGrpSpPr>
        <p:grpSpPr>
          <a:xfrm>
            <a:off x="2971799" y="2362689"/>
            <a:ext cx="932229" cy="1338873"/>
            <a:chOff x="3698875" y="1492250"/>
            <a:chExt cx="1866900" cy="3000375"/>
          </a:xfrm>
        </p:grpSpPr>
        <p:sp>
          <p:nvSpPr>
            <p:cNvPr id="89" name="椭圆 88"/>
            <p:cNvSpPr/>
            <p:nvPr/>
          </p:nvSpPr>
          <p:spPr>
            <a:xfrm>
              <a:off x="3698875" y="4213225"/>
              <a:ext cx="1866900" cy="279400"/>
            </a:xfrm>
            <a:prstGeom prst="ellipse">
              <a:avLst/>
            </a:prstGeom>
            <a:gradFill flip="none" rotWithShape="1">
              <a:gsLst>
                <a:gs pos="0">
                  <a:schemeClr val="tx1">
                    <a:alpha val="62000"/>
                  </a:schemeClr>
                </a:gs>
                <a:gs pos="100000">
                  <a:srgbClr val="FFFFFF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6780" tIns="48390" rIns="96780" bIns="4839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967801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grpSp>
          <p:nvGrpSpPr>
            <p:cNvPr id="90" name="组合 89"/>
            <p:cNvGrpSpPr/>
            <p:nvPr/>
          </p:nvGrpSpPr>
          <p:grpSpPr>
            <a:xfrm>
              <a:off x="3767138" y="1509713"/>
              <a:ext cx="1717675" cy="2846387"/>
              <a:chOff x="3546995" y="2016281"/>
              <a:chExt cx="1616382" cy="2709799"/>
            </a:xfrm>
          </p:grpSpPr>
          <p:sp>
            <p:nvSpPr>
              <p:cNvPr id="91" name="Freeform 33"/>
              <p:cNvSpPr/>
              <p:nvPr/>
            </p:nvSpPr>
            <p:spPr bwMode="auto">
              <a:xfrm>
                <a:off x="3546995" y="2016281"/>
                <a:ext cx="1616382" cy="2028193"/>
              </a:xfrm>
              <a:custGeom>
                <a:gdLst>
                  <a:gd name="T0" fmla="*/ 249 w 498"/>
                  <a:gd name="T1" fmla="*/ 0 h 625"/>
                  <a:gd name="T2" fmla="*/ 0 w 498"/>
                  <a:gd name="T3" fmla="*/ 240 h 625"/>
                  <a:gd name="T4" fmla="*/ 17 w 498"/>
                  <a:gd name="T5" fmla="*/ 328 h 625"/>
                  <a:gd name="T6" fmla="*/ 17 w 498"/>
                  <a:gd name="T7" fmla="*/ 328 h 625"/>
                  <a:gd name="T8" fmla="*/ 31 w 498"/>
                  <a:gd name="T9" fmla="*/ 356 h 625"/>
                  <a:gd name="T10" fmla="*/ 95 w 498"/>
                  <a:gd name="T11" fmla="*/ 488 h 625"/>
                  <a:gd name="T12" fmla="*/ 108 w 498"/>
                  <a:gd name="T13" fmla="*/ 539 h 625"/>
                  <a:gd name="T14" fmla="*/ 115 w 498"/>
                  <a:gd name="T15" fmla="*/ 588 h 625"/>
                  <a:gd name="T16" fmla="*/ 153 w 498"/>
                  <a:gd name="T17" fmla="*/ 625 h 625"/>
                  <a:gd name="T18" fmla="*/ 249 w 498"/>
                  <a:gd name="T19" fmla="*/ 625 h 625"/>
                  <a:gd name="T20" fmla="*/ 344 w 498"/>
                  <a:gd name="T21" fmla="*/ 625 h 625"/>
                  <a:gd name="T22" fmla="*/ 382 w 498"/>
                  <a:gd name="T23" fmla="*/ 588 h 625"/>
                  <a:gd name="T24" fmla="*/ 390 w 498"/>
                  <a:gd name="T25" fmla="*/ 539 h 625"/>
                  <a:gd name="T26" fmla="*/ 403 w 498"/>
                  <a:gd name="T27" fmla="*/ 488 h 625"/>
                  <a:gd name="T28" fmla="*/ 467 w 498"/>
                  <a:gd name="T29" fmla="*/ 356 h 625"/>
                  <a:gd name="T30" fmla="*/ 480 w 498"/>
                  <a:gd name="T31" fmla="*/ 328 h 625"/>
                  <a:gd name="T32" fmla="*/ 480 w 498"/>
                  <a:gd name="T33" fmla="*/ 328 h 625"/>
                  <a:gd name="T34" fmla="*/ 498 w 498"/>
                  <a:gd name="T35" fmla="*/ 240 h 625"/>
                  <a:gd name="T36" fmla="*/ 249 w 498"/>
                  <a:gd name="T37" fmla="*/ 0 h 6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498" h="625">
                    <a:moveTo>
                      <a:pt x="249" y="0"/>
                    </a:moveTo>
                    <a:cubicBezTo>
                      <a:pt x="113" y="0"/>
                      <a:pt x="0" y="107"/>
                      <a:pt x="0" y="240"/>
                    </a:cubicBezTo>
                    <a:cubicBezTo>
                      <a:pt x="0" y="271"/>
                      <a:pt x="6" y="301"/>
                      <a:pt x="17" y="328"/>
                    </a:cubicBezTo>
                    <a:cubicBezTo>
                      <a:pt x="17" y="328"/>
                      <a:pt x="17" y="328"/>
                      <a:pt x="17" y="328"/>
                    </a:cubicBezTo>
                    <a:cubicBezTo>
                      <a:pt x="21" y="338"/>
                      <a:pt x="26" y="347"/>
                      <a:pt x="31" y="356"/>
                    </a:cubicBezTo>
                    <a:cubicBezTo>
                      <a:pt x="48" y="391"/>
                      <a:pt x="77" y="451"/>
                      <a:pt x="95" y="488"/>
                    </a:cubicBezTo>
                    <a:cubicBezTo>
                      <a:pt x="95" y="488"/>
                      <a:pt x="108" y="525"/>
                      <a:pt x="108" y="539"/>
                    </a:cubicBezTo>
                    <a:cubicBezTo>
                      <a:pt x="108" y="554"/>
                      <a:pt x="109" y="576"/>
                      <a:pt x="115" y="588"/>
                    </a:cubicBezTo>
                    <a:cubicBezTo>
                      <a:pt x="119" y="595"/>
                      <a:pt x="129" y="612"/>
                      <a:pt x="153" y="625"/>
                    </a:cubicBezTo>
                    <a:cubicBezTo>
                      <a:pt x="249" y="625"/>
                      <a:pt x="249" y="625"/>
                      <a:pt x="249" y="625"/>
                    </a:cubicBezTo>
                    <a:cubicBezTo>
                      <a:pt x="344" y="625"/>
                      <a:pt x="344" y="625"/>
                      <a:pt x="344" y="625"/>
                    </a:cubicBezTo>
                    <a:cubicBezTo>
                      <a:pt x="368" y="612"/>
                      <a:pt x="379" y="595"/>
                      <a:pt x="382" y="588"/>
                    </a:cubicBezTo>
                    <a:cubicBezTo>
                      <a:pt x="388" y="576"/>
                      <a:pt x="390" y="554"/>
                      <a:pt x="390" y="539"/>
                    </a:cubicBezTo>
                    <a:cubicBezTo>
                      <a:pt x="390" y="525"/>
                      <a:pt x="403" y="488"/>
                      <a:pt x="403" y="488"/>
                    </a:cubicBezTo>
                    <a:cubicBezTo>
                      <a:pt x="420" y="451"/>
                      <a:pt x="450" y="391"/>
                      <a:pt x="467" y="356"/>
                    </a:cubicBezTo>
                    <a:cubicBezTo>
                      <a:pt x="472" y="347"/>
                      <a:pt x="476" y="338"/>
                      <a:pt x="480" y="328"/>
                    </a:cubicBezTo>
                    <a:cubicBezTo>
                      <a:pt x="480" y="328"/>
                      <a:pt x="480" y="328"/>
                      <a:pt x="480" y="328"/>
                    </a:cubicBezTo>
                    <a:cubicBezTo>
                      <a:pt x="492" y="301"/>
                      <a:pt x="498" y="271"/>
                      <a:pt x="498" y="240"/>
                    </a:cubicBezTo>
                    <a:cubicBezTo>
                      <a:pt x="498" y="107"/>
                      <a:pt x="385" y="0"/>
                      <a:pt x="249" y="0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>
                  <a:latin typeface="+mn-lt"/>
                  <a:ea typeface="+mn-ea"/>
                </a:endParaRPr>
              </a:p>
            </p:txBody>
          </p:sp>
          <p:sp>
            <p:nvSpPr>
              <p:cNvPr id="92" name="Freeform 33"/>
              <p:cNvSpPr/>
              <p:nvPr/>
            </p:nvSpPr>
            <p:spPr bwMode="auto">
              <a:xfrm>
                <a:off x="3587329" y="2067666"/>
                <a:ext cx="1535712" cy="1925424"/>
              </a:xfrm>
              <a:custGeom>
                <a:gdLst>
                  <a:gd name="T0" fmla="*/ 249 w 498"/>
                  <a:gd name="T1" fmla="*/ 0 h 625"/>
                  <a:gd name="T2" fmla="*/ 0 w 498"/>
                  <a:gd name="T3" fmla="*/ 240 h 625"/>
                  <a:gd name="T4" fmla="*/ 17 w 498"/>
                  <a:gd name="T5" fmla="*/ 328 h 625"/>
                  <a:gd name="T6" fmla="*/ 17 w 498"/>
                  <a:gd name="T7" fmla="*/ 328 h 625"/>
                  <a:gd name="T8" fmla="*/ 31 w 498"/>
                  <a:gd name="T9" fmla="*/ 356 h 625"/>
                  <a:gd name="T10" fmla="*/ 95 w 498"/>
                  <a:gd name="T11" fmla="*/ 488 h 625"/>
                  <a:gd name="T12" fmla="*/ 108 w 498"/>
                  <a:gd name="T13" fmla="*/ 539 h 625"/>
                  <a:gd name="T14" fmla="*/ 115 w 498"/>
                  <a:gd name="T15" fmla="*/ 588 h 625"/>
                  <a:gd name="T16" fmla="*/ 153 w 498"/>
                  <a:gd name="T17" fmla="*/ 625 h 625"/>
                  <a:gd name="T18" fmla="*/ 249 w 498"/>
                  <a:gd name="T19" fmla="*/ 625 h 625"/>
                  <a:gd name="T20" fmla="*/ 344 w 498"/>
                  <a:gd name="T21" fmla="*/ 625 h 625"/>
                  <a:gd name="T22" fmla="*/ 382 w 498"/>
                  <a:gd name="T23" fmla="*/ 588 h 625"/>
                  <a:gd name="T24" fmla="*/ 390 w 498"/>
                  <a:gd name="T25" fmla="*/ 539 h 625"/>
                  <a:gd name="T26" fmla="*/ 403 w 498"/>
                  <a:gd name="T27" fmla="*/ 488 h 625"/>
                  <a:gd name="T28" fmla="*/ 467 w 498"/>
                  <a:gd name="T29" fmla="*/ 356 h 625"/>
                  <a:gd name="T30" fmla="*/ 480 w 498"/>
                  <a:gd name="T31" fmla="*/ 328 h 625"/>
                  <a:gd name="T32" fmla="*/ 480 w 498"/>
                  <a:gd name="T33" fmla="*/ 328 h 625"/>
                  <a:gd name="T34" fmla="*/ 498 w 498"/>
                  <a:gd name="T35" fmla="*/ 240 h 625"/>
                  <a:gd name="T36" fmla="*/ 249 w 498"/>
                  <a:gd name="T37" fmla="*/ 0 h 6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498" h="625">
                    <a:moveTo>
                      <a:pt x="249" y="0"/>
                    </a:moveTo>
                    <a:cubicBezTo>
                      <a:pt x="113" y="0"/>
                      <a:pt x="0" y="107"/>
                      <a:pt x="0" y="240"/>
                    </a:cubicBezTo>
                    <a:cubicBezTo>
                      <a:pt x="0" y="271"/>
                      <a:pt x="6" y="301"/>
                      <a:pt x="17" y="328"/>
                    </a:cubicBezTo>
                    <a:cubicBezTo>
                      <a:pt x="17" y="328"/>
                      <a:pt x="17" y="328"/>
                      <a:pt x="17" y="328"/>
                    </a:cubicBezTo>
                    <a:cubicBezTo>
                      <a:pt x="21" y="338"/>
                      <a:pt x="26" y="347"/>
                      <a:pt x="31" y="356"/>
                    </a:cubicBezTo>
                    <a:cubicBezTo>
                      <a:pt x="48" y="391"/>
                      <a:pt x="77" y="451"/>
                      <a:pt x="95" y="488"/>
                    </a:cubicBezTo>
                    <a:cubicBezTo>
                      <a:pt x="95" y="488"/>
                      <a:pt x="108" y="525"/>
                      <a:pt x="108" y="539"/>
                    </a:cubicBezTo>
                    <a:cubicBezTo>
                      <a:pt x="108" y="554"/>
                      <a:pt x="109" y="576"/>
                      <a:pt x="115" y="588"/>
                    </a:cubicBezTo>
                    <a:cubicBezTo>
                      <a:pt x="119" y="595"/>
                      <a:pt x="129" y="612"/>
                      <a:pt x="153" y="625"/>
                    </a:cubicBezTo>
                    <a:cubicBezTo>
                      <a:pt x="249" y="625"/>
                      <a:pt x="249" y="625"/>
                      <a:pt x="249" y="625"/>
                    </a:cubicBezTo>
                    <a:cubicBezTo>
                      <a:pt x="344" y="625"/>
                      <a:pt x="344" y="625"/>
                      <a:pt x="344" y="625"/>
                    </a:cubicBezTo>
                    <a:cubicBezTo>
                      <a:pt x="368" y="612"/>
                      <a:pt x="379" y="595"/>
                      <a:pt x="382" y="588"/>
                    </a:cubicBezTo>
                    <a:cubicBezTo>
                      <a:pt x="388" y="576"/>
                      <a:pt x="390" y="554"/>
                      <a:pt x="390" y="539"/>
                    </a:cubicBezTo>
                    <a:cubicBezTo>
                      <a:pt x="390" y="525"/>
                      <a:pt x="403" y="488"/>
                      <a:pt x="403" y="488"/>
                    </a:cubicBezTo>
                    <a:cubicBezTo>
                      <a:pt x="420" y="451"/>
                      <a:pt x="450" y="391"/>
                      <a:pt x="467" y="356"/>
                    </a:cubicBezTo>
                    <a:cubicBezTo>
                      <a:pt x="472" y="347"/>
                      <a:pt x="476" y="338"/>
                      <a:pt x="480" y="328"/>
                    </a:cubicBezTo>
                    <a:cubicBezTo>
                      <a:pt x="480" y="328"/>
                      <a:pt x="480" y="328"/>
                      <a:pt x="480" y="328"/>
                    </a:cubicBezTo>
                    <a:cubicBezTo>
                      <a:pt x="492" y="301"/>
                      <a:pt x="498" y="271"/>
                      <a:pt x="498" y="240"/>
                    </a:cubicBezTo>
                    <a:cubicBezTo>
                      <a:pt x="498" y="107"/>
                      <a:pt x="385" y="0"/>
                      <a:pt x="249" y="0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>
                  <a:latin typeface="+mn-lt"/>
                  <a:ea typeface="+mn-ea"/>
                </a:endParaRPr>
              </a:p>
            </p:txBody>
          </p:sp>
          <p:grpSp>
            <p:nvGrpSpPr>
              <p:cNvPr id="93" name="组合 219"/>
              <p:cNvGrpSpPr/>
              <p:nvPr/>
            </p:nvGrpSpPr>
            <p:grpSpPr>
              <a:xfrm>
                <a:off x="3999881" y="4025097"/>
                <a:ext cx="716912" cy="700983"/>
                <a:chOff x="3759201" y="3508375"/>
                <a:chExt cx="828024" cy="809626"/>
              </a:xfrm>
            </p:grpSpPr>
            <p:sp>
              <p:nvSpPr>
                <p:cNvPr id="94" name="Freeform 6"/>
                <p:cNvSpPr/>
                <p:nvPr/>
              </p:nvSpPr>
              <p:spPr bwMode="auto">
                <a:xfrm>
                  <a:off x="3764900" y="3508375"/>
                  <a:ext cx="822325" cy="757238"/>
                </a:xfrm>
                <a:custGeom>
                  <a:gdLst>
                    <a:gd name="T0" fmla="*/ 2147483647 w 220"/>
                    <a:gd name="T1" fmla="*/ 0 h 202"/>
                    <a:gd name="T2" fmla="*/ 2147483647 w 220"/>
                    <a:gd name="T3" fmla="*/ 42157914 h 202"/>
                    <a:gd name="T4" fmla="*/ 2147483647 w 220"/>
                    <a:gd name="T5" fmla="*/ 196739429 h 202"/>
                    <a:gd name="T6" fmla="*/ 2147483647 w 220"/>
                    <a:gd name="T7" fmla="*/ 224843455 h 202"/>
                    <a:gd name="T8" fmla="*/ 2147483647 w 220"/>
                    <a:gd name="T9" fmla="*/ 337267058 h 202"/>
                    <a:gd name="T10" fmla="*/ 2147483647 w 220"/>
                    <a:gd name="T11" fmla="*/ 491848573 h 202"/>
                    <a:gd name="T12" fmla="*/ 2147483647 w 220"/>
                    <a:gd name="T13" fmla="*/ 590218288 h 202"/>
                    <a:gd name="T14" fmla="*/ 2147483647 w 220"/>
                    <a:gd name="T15" fmla="*/ 674534115 h 202"/>
                    <a:gd name="T16" fmla="*/ 2147483647 w 220"/>
                    <a:gd name="T17" fmla="*/ 772903830 h 202"/>
                    <a:gd name="T18" fmla="*/ 2147483647 w 220"/>
                    <a:gd name="T19" fmla="*/ 927481597 h 202"/>
                    <a:gd name="T20" fmla="*/ 2147483647 w 220"/>
                    <a:gd name="T21" fmla="*/ 997747285 h 202"/>
                    <a:gd name="T22" fmla="*/ 2147483647 w 220"/>
                    <a:gd name="T23" fmla="*/ 1124221026 h 202"/>
                    <a:gd name="T24" fmla="*/ 2147483647 w 220"/>
                    <a:gd name="T25" fmla="*/ 1250698515 h 202"/>
                    <a:gd name="T26" fmla="*/ 2147483647 w 220"/>
                    <a:gd name="T27" fmla="*/ 1363118369 h 202"/>
                    <a:gd name="T28" fmla="*/ 2147483647 w 220"/>
                    <a:gd name="T29" fmla="*/ 1433384057 h 202"/>
                    <a:gd name="T30" fmla="*/ 2147483647 w 220"/>
                    <a:gd name="T31" fmla="*/ 1517699885 h 202"/>
                    <a:gd name="T32" fmla="*/ 2147483647 w 220"/>
                    <a:gd name="T33" fmla="*/ 1630123487 h 202"/>
                    <a:gd name="T34" fmla="*/ 2147483647 w 220"/>
                    <a:gd name="T35" fmla="*/ 1756597227 h 202"/>
                    <a:gd name="T36" fmla="*/ 2147483647 w 220"/>
                    <a:gd name="T37" fmla="*/ 1840913055 h 202"/>
                    <a:gd name="T38" fmla="*/ 2147483647 w 220"/>
                    <a:gd name="T39" fmla="*/ 1939282769 h 202"/>
                    <a:gd name="T40" fmla="*/ 2147483647 w 220"/>
                    <a:gd name="T41" fmla="*/ 2037652484 h 202"/>
                    <a:gd name="T42" fmla="*/ 2147483647 w 220"/>
                    <a:gd name="T43" fmla="*/ 2147483647 h 202"/>
                    <a:gd name="T44" fmla="*/ 2147483647 w 220"/>
                    <a:gd name="T45" fmla="*/ 2147483647 h 202"/>
                    <a:gd name="T46" fmla="*/ 852257630 w 220"/>
                    <a:gd name="T47" fmla="*/ 2147483647 h 202"/>
                    <a:gd name="T48" fmla="*/ 181629165 w 220"/>
                    <a:gd name="T49" fmla="*/ 2147483647 h 202"/>
                    <a:gd name="T50" fmla="*/ 167657116 w 220"/>
                    <a:gd name="T51" fmla="*/ 2136022199 h 202"/>
                    <a:gd name="T52" fmla="*/ 125744706 w 220"/>
                    <a:gd name="T53" fmla="*/ 1995494570 h 202"/>
                    <a:gd name="T54" fmla="*/ 27944099 w 220"/>
                    <a:gd name="T55" fmla="*/ 1897124856 h 202"/>
                    <a:gd name="T56" fmla="*/ 69856509 w 220"/>
                    <a:gd name="T57" fmla="*/ 1770651115 h 202"/>
                    <a:gd name="T58" fmla="*/ 111772657 w 220"/>
                    <a:gd name="T59" fmla="*/ 1672281400 h 202"/>
                    <a:gd name="T60" fmla="*/ 55884459 w 220"/>
                    <a:gd name="T61" fmla="*/ 1517699885 h 202"/>
                    <a:gd name="T62" fmla="*/ 41916148 w 220"/>
                    <a:gd name="T63" fmla="*/ 1363118369 h 202"/>
                    <a:gd name="T64" fmla="*/ 111772657 w 220"/>
                    <a:gd name="T65" fmla="*/ 1278802542 h 202"/>
                    <a:gd name="T66" fmla="*/ 111772657 w 220"/>
                    <a:gd name="T67" fmla="*/ 1194486714 h 202"/>
                    <a:gd name="T68" fmla="*/ 27944099 w 220"/>
                    <a:gd name="T69" fmla="*/ 1068009225 h 202"/>
                    <a:gd name="T70" fmla="*/ 69856509 w 220"/>
                    <a:gd name="T71" fmla="*/ 927481597 h 202"/>
                    <a:gd name="T72" fmla="*/ 125744706 w 220"/>
                    <a:gd name="T73" fmla="*/ 857219657 h 202"/>
                    <a:gd name="T74" fmla="*/ 111772657 w 220"/>
                    <a:gd name="T75" fmla="*/ 758849942 h 202"/>
                    <a:gd name="T76" fmla="*/ 27944099 w 220"/>
                    <a:gd name="T77" fmla="*/ 618322314 h 202"/>
                    <a:gd name="T78" fmla="*/ 27944099 w 220"/>
                    <a:gd name="T79" fmla="*/ 224843455 h 202"/>
                    <a:gd name="T80" fmla="*/ 27944099 w 220"/>
                    <a:gd name="T81" fmla="*/ 154581516 h 202"/>
                    <a:gd name="T82" fmla="*/ 27944099 w 220"/>
                    <a:gd name="T83" fmla="*/ 14053887 h 202"/>
                    <a:gd name="T84" fmla="*/ 0 w 220"/>
                    <a:gd name="T85" fmla="*/ 0 h 202"/>
                    <a:gd name="T86" fmla="*/ 2147483647 w 220"/>
                    <a:gd name="T87" fmla="*/ 0 h 202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</a:gdLst>
                  <a:cxnLst>
                    <a:cxn ang="T88">
                      <a:pos x="T0" y="T1"/>
                    </a:cxn>
                    <a:cxn ang="T89">
                      <a:pos x="T2" y="T3"/>
                    </a:cxn>
                    <a:cxn ang="T90">
                      <a:pos x="T4" y="T5"/>
                    </a:cxn>
                    <a:cxn ang="T91">
                      <a:pos x="T6" y="T7"/>
                    </a:cxn>
                    <a:cxn ang="T92">
                      <a:pos x="T8" y="T9"/>
                    </a:cxn>
                    <a:cxn ang="T93">
                      <a:pos x="T10" y="T11"/>
                    </a:cxn>
                    <a:cxn ang="T94">
                      <a:pos x="T12" y="T13"/>
                    </a:cxn>
                    <a:cxn ang="T95">
                      <a:pos x="T14" y="T15"/>
                    </a:cxn>
                    <a:cxn ang="T96">
                      <a:pos x="T16" y="T17"/>
                    </a:cxn>
                    <a:cxn ang="T97">
                      <a:pos x="T18" y="T19"/>
                    </a:cxn>
                    <a:cxn ang="T98">
                      <a:pos x="T20" y="T21"/>
                    </a:cxn>
                    <a:cxn ang="T99">
                      <a:pos x="T22" y="T23"/>
                    </a:cxn>
                    <a:cxn ang="T100">
                      <a:pos x="T24" y="T25"/>
                    </a:cxn>
                    <a:cxn ang="T101">
                      <a:pos x="T26" y="T27"/>
                    </a:cxn>
                    <a:cxn ang="T102">
                      <a:pos x="T28" y="T29"/>
                    </a:cxn>
                    <a:cxn ang="T103">
                      <a:pos x="T30" y="T31"/>
                    </a:cxn>
                    <a:cxn ang="T104">
                      <a:pos x="T32" y="T33"/>
                    </a:cxn>
                    <a:cxn ang="T105">
                      <a:pos x="T34" y="T35"/>
                    </a:cxn>
                    <a:cxn ang="T106">
                      <a:pos x="T36" y="T37"/>
                    </a:cxn>
                    <a:cxn ang="T107">
                      <a:pos x="T38" y="T39"/>
                    </a:cxn>
                    <a:cxn ang="T108">
                      <a:pos x="T40" y="T41"/>
                    </a:cxn>
                    <a:cxn ang="T109">
                      <a:pos x="T42" y="T43"/>
                    </a:cxn>
                    <a:cxn ang="T110">
                      <a:pos x="T44" y="T45"/>
                    </a:cxn>
                    <a:cxn ang="T111">
                      <a:pos x="T46" y="T47"/>
                    </a:cxn>
                    <a:cxn ang="T112">
                      <a:pos x="T48" y="T49"/>
                    </a:cxn>
                    <a:cxn ang="T113">
                      <a:pos x="T50" y="T51"/>
                    </a:cxn>
                    <a:cxn ang="T114">
                      <a:pos x="T52" y="T53"/>
                    </a:cxn>
                    <a:cxn ang="T115">
                      <a:pos x="T54" y="T55"/>
                    </a:cxn>
                    <a:cxn ang="T116">
                      <a:pos x="T56" y="T57"/>
                    </a:cxn>
                    <a:cxn ang="T117">
                      <a:pos x="T58" y="T59"/>
                    </a:cxn>
                    <a:cxn ang="T118">
                      <a:pos x="T60" y="T61"/>
                    </a:cxn>
                    <a:cxn ang="T119">
                      <a:pos x="T62" y="T63"/>
                    </a:cxn>
                    <a:cxn ang="T120">
                      <a:pos x="T64" y="T65"/>
                    </a:cxn>
                    <a:cxn ang="T121">
                      <a:pos x="T66" y="T67"/>
                    </a:cxn>
                    <a:cxn ang="T122">
                      <a:pos x="T68" y="T69"/>
                    </a:cxn>
                    <a:cxn ang="T123">
                      <a:pos x="T70" y="T71"/>
                    </a:cxn>
                    <a:cxn ang="T124">
                      <a:pos x="T72" y="T73"/>
                    </a:cxn>
                    <a:cxn ang="T125">
                      <a:pos x="T74" y="T75"/>
                    </a:cxn>
                    <a:cxn ang="T126">
                      <a:pos x="T76" y="T77"/>
                    </a:cxn>
                    <a:cxn ang="T127">
                      <a:pos x="T78" y="T79"/>
                    </a:cxn>
                    <a:cxn ang="T128">
                      <a:pos x="T80" y="T81"/>
                    </a:cxn>
                    <a:cxn ang="T129">
                      <a:pos x="T82" y="T83"/>
                    </a:cxn>
                    <a:cxn ang="T130">
                      <a:pos x="T84" y="T85"/>
                    </a:cxn>
                    <a:cxn ang="T131">
                      <a:pos x="T86" y="T87"/>
                    </a:cxn>
                  </a:cxnLst>
                  <a:rect l="0" t="0" r="r" b="b"/>
                  <a:pathLst>
                    <a:path w="220" h="201">
                      <a:moveTo>
                        <a:pt x="216" y="0"/>
                      </a:moveTo>
                      <a:cubicBezTo>
                        <a:pt x="213" y="3"/>
                        <a:pt x="213" y="3"/>
                        <a:pt x="213" y="3"/>
                      </a:cubicBezTo>
                      <a:cubicBezTo>
                        <a:pt x="213" y="14"/>
                        <a:pt x="213" y="14"/>
                        <a:pt x="213" y="14"/>
                      </a:cubicBezTo>
                      <a:cubicBezTo>
                        <a:pt x="211" y="16"/>
                        <a:pt x="211" y="16"/>
                        <a:pt x="211" y="16"/>
                      </a:cubicBezTo>
                      <a:cubicBezTo>
                        <a:pt x="211" y="16"/>
                        <a:pt x="216" y="20"/>
                        <a:pt x="218" y="24"/>
                      </a:cubicBezTo>
                      <a:cubicBezTo>
                        <a:pt x="220" y="28"/>
                        <a:pt x="220" y="33"/>
                        <a:pt x="217" y="35"/>
                      </a:cubicBezTo>
                      <a:cubicBezTo>
                        <a:pt x="214" y="38"/>
                        <a:pt x="210" y="39"/>
                        <a:pt x="210" y="42"/>
                      </a:cubicBezTo>
                      <a:cubicBezTo>
                        <a:pt x="210" y="44"/>
                        <a:pt x="209" y="48"/>
                        <a:pt x="209" y="48"/>
                      </a:cubicBezTo>
                      <a:cubicBezTo>
                        <a:pt x="209" y="48"/>
                        <a:pt x="216" y="51"/>
                        <a:pt x="217" y="55"/>
                      </a:cubicBezTo>
                      <a:cubicBezTo>
                        <a:pt x="219" y="60"/>
                        <a:pt x="218" y="64"/>
                        <a:pt x="216" y="66"/>
                      </a:cubicBezTo>
                      <a:cubicBezTo>
                        <a:pt x="213" y="67"/>
                        <a:pt x="210" y="71"/>
                        <a:pt x="210" y="71"/>
                      </a:cubicBezTo>
                      <a:cubicBezTo>
                        <a:pt x="210" y="80"/>
                        <a:pt x="210" y="80"/>
                        <a:pt x="210" y="80"/>
                      </a:cubicBezTo>
                      <a:cubicBezTo>
                        <a:pt x="210" y="80"/>
                        <a:pt x="218" y="85"/>
                        <a:pt x="218" y="89"/>
                      </a:cubicBezTo>
                      <a:cubicBezTo>
                        <a:pt x="218" y="94"/>
                        <a:pt x="214" y="97"/>
                        <a:pt x="214" y="97"/>
                      </a:cubicBezTo>
                      <a:cubicBezTo>
                        <a:pt x="209" y="102"/>
                        <a:pt x="209" y="102"/>
                        <a:pt x="209" y="102"/>
                      </a:cubicBezTo>
                      <a:cubicBezTo>
                        <a:pt x="210" y="108"/>
                        <a:pt x="210" y="108"/>
                        <a:pt x="210" y="108"/>
                      </a:cubicBezTo>
                      <a:cubicBezTo>
                        <a:pt x="210" y="108"/>
                        <a:pt x="216" y="112"/>
                        <a:pt x="217" y="116"/>
                      </a:cubicBezTo>
                      <a:cubicBezTo>
                        <a:pt x="218" y="120"/>
                        <a:pt x="217" y="123"/>
                        <a:pt x="215" y="125"/>
                      </a:cubicBezTo>
                      <a:cubicBezTo>
                        <a:pt x="213" y="127"/>
                        <a:pt x="209" y="131"/>
                        <a:pt x="209" y="131"/>
                      </a:cubicBezTo>
                      <a:cubicBezTo>
                        <a:pt x="209" y="138"/>
                        <a:pt x="209" y="138"/>
                        <a:pt x="209" y="138"/>
                      </a:cubicBezTo>
                      <a:cubicBezTo>
                        <a:pt x="209" y="138"/>
                        <a:pt x="213" y="141"/>
                        <a:pt x="214" y="145"/>
                      </a:cubicBezTo>
                      <a:cubicBezTo>
                        <a:pt x="214" y="148"/>
                        <a:pt x="209" y="158"/>
                        <a:pt x="206" y="161"/>
                      </a:cubicBezTo>
                      <a:cubicBezTo>
                        <a:pt x="203" y="163"/>
                        <a:pt x="159" y="202"/>
                        <a:pt x="159" y="202"/>
                      </a:cubicBezTo>
                      <a:cubicBezTo>
                        <a:pt x="61" y="202"/>
                        <a:pt x="61" y="202"/>
                        <a:pt x="61" y="202"/>
                      </a:cubicBezTo>
                      <a:cubicBezTo>
                        <a:pt x="13" y="161"/>
                        <a:pt x="13" y="161"/>
                        <a:pt x="13" y="161"/>
                      </a:cubicBezTo>
                      <a:cubicBezTo>
                        <a:pt x="13" y="161"/>
                        <a:pt x="12" y="155"/>
                        <a:pt x="12" y="152"/>
                      </a:cubicBezTo>
                      <a:cubicBezTo>
                        <a:pt x="11" y="149"/>
                        <a:pt x="12" y="144"/>
                        <a:pt x="9" y="142"/>
                      </a:cubicBezTo>
                      <a:cubicBezTo>
                        <a:pt x="7" y="140"/>
                        <a:pt x="2" y="139"/>
                        <a:pt x="2" y="135"/>
                      </a:cubicBezTo>
                      <a:cubicBezTo>
                        <a:pt x="2" y="130"/>
                        <a:pt x="3" y="127"/>
                        <a:pt x="5" y="126"/>
                      </a:cubicBezTo>
                      <a:cubicBezTo>
                        <a:pt x="7" y="125"/>
                        <a:pt x="9" y="122"/>
                        <a:pt x="8" y="119"/>
                      </a:cubicBezTo>
                      <a:cubicBezTo>
                        <a:pt x="8" y="116"/>
                        <a:pt x="6" y="112"/>
                        <a:pt x="4" y="108"/>
                      </a:cubicBezTo>
                      <a:cubicBezTo>
                        <a:pt x="2" y="104"/>
                        <a:pt x="2" y="100"/>
                        <a:pt x="3" y="97"/>
                      </a:cubicBezTo>
                      <a:cubicBezTo>
                        <a:pt x="5" y="94"/>
                        <a:pt x="8" y="91"/>
                        <a:pt x="8" y="91"/>
                      </a:cubicBezTo>
                      <a:cubicBezTo>
                        <a:pt x="8" y="85"/>
                        <a:pt x="8" y="85"/>
                        <a:pt x="8" y="85"/>
                      </a:cubicBezTo>
                      <a:cubicBezTo>
                        <a:pt x="8" y="85"/>
                        <a:pt x="2" y="81"/>
                        <a:pt x="2" y="76"/>
                      </a:cubicBezTo>
                      <a:cubicBezTo>
                        <a:pt x="2" y="70"/>
                        <a:pt x="3" y="67"/>
                        <a:pt x="5" y="66"/>
                      </a:cubicBezTo>
                      <a:cubicBezTo>
                        <a:pt x="7" y="64"/>
                        <a:pt x="9" y="61"/>
                        <a:pt x="9" y="61"/>
                      </a:cubicBezTo>
                      <a:cubicBezTo>
                        <a:pt x="9" y="61"/>
                        <a:pt x="10" y="57"/>
                        <a:pt x="8" y="54"/>
                      </a:cubicBezTo>
                      <a:cubicBezTo>
                        <a:pt x="7" y="52"/>
                        <a:pt x="3" y="48"/>
                        <a:pt x="2" y="44"/>
                      </a:cubicBezTo>
                      <a:cubicBezTo>
                        <a:pt x="2" y="16"/>
                        <a:pt x="2" y="16"/>
                        <a:pt x="2" y="16"/>
                      </a:cubicBezTo>
                      <a:cubicBezTo>
                        <a:pt x="2" y="16"/>
                        <a:pt x="2" y="14"/>
                        <a:pt x="2" y="11"/>
                      </a:cubicBezTo>
                      <a:cubicBezTo>
                        <a:pt x="2" y="8"/>
                        <a:pt x="2" y="1"/>
                        <a:pt x="2" y="1"/>
                      </a:cubicBezTo>
                      <a:cubicBezTo>
                        <a:pt x="0" y="0"/>
                        <a:pt x="0" y="0"/>
                        <a:pt x="0" y="0"/>
                      </a:cubicBezTo>
                      <a:lnTo>
                        <a:pt x="216" y="0"/>
                      </a:lnTo>
                      <a:close/>
                    </a:path>
                  </a:pathLst>
                </a:custGeom>
                <a:solidFill>
                  <a:srgbClr val="303232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5" name="Freeform 7"/>
                <p:cNvSpPr/>
                <p:nvPr/>
              </p:nvSpPr>
              <p:spPr bwMode="auto">
                <a:xfrm>
                  <a:off x="3996676" y="4268788"/>
                  <a:ext cx="350838" cy="49213"/>
                </a:xfrm>
                <a:custGeom>
                  <a:gdLst>
                    <a:gd name="T0" fmla="*/ 0 w 94"/>
                    <a:gd name="T1" fmla="*/ 0 h 13"/>
                    <a:gd name="T2" fmla="*/ 1309439386 w 94"/>
                    <a:gd name="T3" fmla="*/ 0 h 13"/>
                    <a:gd name="T4" fmla="*/ 1184067053 w 94"/>
                    <a:gd name="T5" fmla="*/ 128979702 h 13"/>
                    <a:gd name="T6" fmla="*/ 1030836690 w 94"/>
                    <a:gd name="T7" fmla="*/ 186301490 h 13"/>
                    <a:gd name="T8" fmla="*/ 264673680 w 94"/>
                    <a:gd name="T9" fmla="*/ 186301490 h 13"/>
                    <a:gd name="T10" fmla="*/ 111443317 w 94"/>
                    <a:gd name="T11" fmla="*/ 128979702 h 13"/>
                    <a:gd name="T12" fmla="*/ 0 w 94"/>
                    <a:gd name="T13" fmla="*/ 0 h 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94" h="13">
                      <a:moveTo>
                        <a:pt x="0" y="0"/>
                      </a:moveTo>
                      <a:cubicBezTo>
                        <a:pt x="94" y="0"/>
                        <a:pt x="94" y="0"/>
                        <a:pt x="94" y="0"/>
                      </a:cubicBezTo>
                      <a:cubicBezTo>
                        <a:pt x="94" y="0"/>
                        <a:pt x="88" y="6"/>
                        <a:pt x="85" y="9"/>
                      </a:cubicBezTo>
                      <a:cubicBezTo>
                        <a:pt x="82" y="11"/>
                        <a:pt x="77" y="13"/>
                        <a:pt x="74" y="13"/>
                      </a:cubicBezTo>
                      <a:cubicBezTo>
                        <a:pt x="71" y="13"/>
                        <a:pt x="19" y="13"/>
                        <a:pt x="19" y="13"/>
                      </a:cubicBezTo>
                      <a:cubicBezTo>
                        <a:pt x="19" y="13"/>
                        <a:pt x="11" y="13"/>
                        <a:pt x="8" y="9"/>
                      </a:cubicBezTo>
                      <a:cubicBezTo>
                        <a:pt x="5" y="6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39363A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6" name="Freeform 8"/>
                <p:cNvSpPr/>
                <p:nvPr/>
              </p:nvSpPr>
              <p:spPr bwMode="auto">
                <a:xfrm>
                  <a:off x="4173538" y="3527425"/>
                  <a:ext cx="247650" cy="33338"/>
                </a:xfrm>
                <a:custGeom>
                  <a:gdLst>
                    <a:gd name="T0" fmla="*/ 56317861 w 66"/>
                    <a:gd name="T1" fmla="*/ 13720439 h 9"/>
                    <a:gd name="T2" fmla="*/ 901089534 w 66"/>
                    <a:gd name="T3" fmla="*/ 13720439 h 9"/>
                    <a:gd name="T4" fmla="*/ 872932480 w 66"/>
                    <a:gd name="T5" fmla="*/ 96050482 h 9"/>
                    <a:gd name="T6" fmla="*/ 0 w 66"/>
                    <a:gd name="T7" fmla="*/ 123491360 h 9"/>
                    <a:gd name="T8" fmla="*/ 281589307 w 66"/>
                    <a:gd name="T9" fmla="*/ 68605900 h 9"/>
                    <a:gd name="T10" fmla="*/ 239353725 w 66"/>
                    <a:gd name="T11" fmla="*/ 41165022 h 9"/>
                    <a:gd name="T12" fmla="*/ 56317861 w 66"/>
                    <a:gd name="T13" fmla="*/ 13720439 h 9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66" h="9">
                      <a:moveTo>
                        <a:pt x="4" y="1"/>
                      </a:moveTo>
                      <a:cubicBezTo>
                        <a:pt x="4" y="1"/>
                        <a:pt x="62" y="0"/>
                        <a:pt x="64" y="1"/>
                      </a:cubicBezTo>
                      <a:cubicBezTo>
                        <a:pt x="66" y="3"/>
                        <a:pt x="66" y="5"/>
                        <a:pt x="62" y="7"/>
                      </a:cubicBezTo>
                      <a:cubicBezTo>
                        <a:pt x="58" y="8"/>
                        <a:pt x="0" y="9"/>
                        <a:pt x="0" y="9"/>
                      </a:cubicBezTo>
                      <a:cubicBezTo>
                        <a:pt x="0" y="9"/>
                        <a:pt x="20" y="7"/>
                        <a:pt x="20" y="5"/>
                      </a:cubicBezTo>
                      <a:cubicBezTo>
                        <a:pt x="20" y="3"/>
                        <a:pt x="21" y="4"/>
                        <a:pt x="17" y="3"/>
                      </a:cubicBezTo>
                      <a:cubicBezTo>
                        <a:pt x="13" y="3"/>
                        <a:pt x="4" y="1"/>
                        <a:pt x="4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7" name="Freeform 9"/>
                <p:cNvSpPr/>
                <p:nvPr/>
              </p:nvSpPr>
              <p:spPr bwMode="auto">
                <a:xfrm>
                  <a:off x="4173538" y="3571875"/>
                  <a:ext cx="242888" cy="93663"/>
                </a:xfrm>
                <a:custGeom>
                  <a:gdLst>
                    <a:gd name="T0" fmla="*/ 153594898 w 65"/>
                    <a:gd name="T1" fmla="*/ 0 h 25"/>
                    <a:gd name="T2" fmla="*/ 837791710 w 65"/>
                    <a:gd name="T3" fmla="*/ 14038210 h 25"/>
                    <a:gd name="T4" fmla="*/ 907608931 w 65"/>
                    <a:gd name="T5" fmla="*/ 140363372 h 25"/>
                    <a:gd name="T6" fmla="*/ 795902872 w 65"/>
                    <a:gd name="T7" fmla="*/ 294764954 h 25"/>
                    <a:gd name="T8" fmla="*/ 0 w 65"/>
                    <a:gd name="T9" fmla="*/ 350910303 h 25"/>
                    <a:gd name="T10" fmla="*/ 293229341 w 65"/>
                    <a:gd name="T11" fmla="*/ 280726744 h 25"/>
                    <a:gd name="T12" fmla="*/ 307189795 w 65"/>
                    <a:gd name="T13" fmla="*/ 168436046 h 25"/>
                    <a:gd name="T14" fmla="*/ 321153987 w 65"/>
                    <a:gd name="T15" fmla="*/ 84218023 h 25"/>
                    <a:gd name="T16" fmla="*/ 321153987 w 65"/>
                    <a:gd name="T17" fmla="*/ 42110885 h 25"/>
                    <a:gd name="T18" fmla="*/ 153594898 w 65"/>
                    <a:gd name="T19" fmla="*/ 0 h 2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65" h="25">
                      <a:moveTo>
                        <a:pt x="11" y="0"/>
                      </a:moveTo>
                      <a:cubicBezTo>
                        <a:pt x="11" y="0"/>
                        <a:pt x="58" y="0"/>
                        <a:pt x="60" y="1"/>
                      </a:cubicBezTo>
                      <a:cubicBezTo>
                        <a:pt x="63" y="2"/>
                        <a:pt x="65" y="7"/>
                        <a:pt x="65" y="10"/>
                      </a:cubicBezTo>
                      <a:cubicBezTo>
                        <a:pt x="65" y="14"/>
                        <a:pt x="65" y="19"/>
                        <a:pt x="57" y="21"/>
                      </a:cubicBezTo>
                      <a:cubicBezTo>
                        <a:pt x="49" y="23"/>
                        <a:pt x="0" y="25"/>
                        <a:pt x="0" y="25"/>
                      </a:cubicBezTo>
                      <a:cubicBezTo>
                        <a:pt x="0" y="25"/>
                        <a:pt x="20" y="22"/>
                        <a:pt x="21" y="20"/>
                      </a:cubicBezTo>
                      <a:cubicBezTo>
                        <a:pt x="23" y="18"/>
                        <a:pt x="21" y="14"/>
                        <a:pt x="22" y="12"/>
                      </a:cubicBezTo>
                      <a:cubicBezTo>
                        <a:pt x="23" y="10"/>
                        <a:pt x="24" y="10"/>
                        <a:pt x="23" y="6"/>
                      </a:cubicBezTo>
                      <a:cubicBezTo>
                        <a:pt x="23" y="3"/>
                        <a:pt x="23" y="3"/>
                        <a:pt x="23" y="3"/>
                      </a:cubicBezTo>
                      <a:lnTo>
                        <a:pt x="11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8" name="Freeform 10"/>
                <p:cNvSpPr/>
                <p:nvPr/>
              </p:nvSpPr>
              <p:spPr bwMode="auto">
                <a:xfrm>
                  <a:off x="4106863" y="3698875"/>
                  <a:ext cx="303213" cy="34925"/>
                </a:xfrm>
                <a:custGeom>
                  <a:gdLst>
                    <a:gd name="T0" fmla="*/ 280254910 w 81"/>
                    <a:gd name="T1" fmla="*/ 15060436 h 9"/>
                    <a:gd name="T2" fmla="*/ 1022935848 w 81"/>
                    <a:gd name="T3" fmla="*/ 0 h 9"/>
                    <a:gd name="T4" fmla="*/ 1121027125 w 81"/>
                    <a:gd name="T5" fmla="*/ 45177428 h 9"/>
                    <a:gd name="T6" fmla="*/ 42038049 w 81"/>
                    <a:gd name="T7" fmla="*/ 135528403 h 9"/>
                    <a:gd name="T8" fmla="*/ 336308137 w 81"/>
                    <a:gd name="T9" fmla="*/ 75294419 h 9"/>
                    <a:gd name="T10" fmla="*/ 280254910 w 81"/>
                    <a:gd name="T11" fmla="*/ 15060436 h 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81" h="9">
                      <a:moveTo>
                        <a:pt x="20" y="1"/>
                      </a:moveTo>
                      <a:cubicBezTo>
                        <a:pt x="20" y="1"/>
                        <a:pt x="66" y="0"/>
                        <a:pt x="73" y="0"/>
                      </a:cubicBezTo>
                      <a:cubicBezTo>
                        <a:pt x="81" y="0"/>
                        <a:pt x="81" y="3"/>
                        <a:pt x="80" y="3"/>
                      </a:cubicBezTo>
                      <a:cubicBezTo>
                        <a:pt x="78" y="4"/>
                        <a:pt x="5" y="9"/>
                        <a:pt x="3" y="9"/>
                      </a:cubicBezTo>
                      <a:cubicBezTo>
                        <a:pt x="0" y="9"/>
                        <a:pt x="21" y="6"/>
                        <a:pt x="24" y="5"/>
                      </a:cubicBezTo>
                      <a:cubicBezTo>
                        <a:pt x="27" y="4"/>
                        <a:pt x="26" y="2"/>
                        <a:pt x="2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9" name="Freeform 11"/>
                <p:cNvSpPr/>
                <p:nvPr/>
              </p:nvSpPr>
              <p:spPr bwMode="auto">
                <a:xfrm>
                  <a:off x="4140201" y="3756025"/>
                  <a:ext cx="269875" cy="25400"/>
                </a:xfrm>
                <a:custGeom>
                  <a:gdLst>
                    <a:gd name="T0" fmla="*/ 365287057 w 72"/>
                    <a:gd name="T1" fmla="*/ 13168086 h 7"/>
                    <a:gd name="T2" fmla="*/ 1011562717 w 72"/>
                    <a:gd name="T3" fmla="*/ 0 h 7"/>
                    <a:gd name="T4" fmla="*/ 688424887 w 72"/>
                    <a:gd name="T5" fmla="*/ 65833171 h 7"/>
                    <a:gd name="T6" fmla="*/ 56197720 w 72"/>
                    <a:gd name="T7" fmla="*/ 92165714 h 7"/>
                    <a:gd name="T8" fmla="*/ 365287057 w 72"/>
                    <a:gd name="T9" fmla="*/ 13168086 h 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2" h="7">
                      <a:moveTo>
                        <a:pt x="26" y="1"/>
                      </a:moveTo>
                      <a:cubicBezTo>
                        <a:pt x="72" y="0"/>
                        <a:pt x="72" y="0"/>
                        <a:pt x="72" y="0"/>
                      </a:cubicBezTo>
                      <a:cubicBezTo>
                        <a:pt x="72" y="0"/>
                        <a:pt x="51" y="5"/>
                        <a:pt x="49" y="5"/>
                      </a:cubicBezTo>
                      <a:cubicBezTo>
                        <a:pt x="47" y="5"/>
                        <a:pt x="9" y="7"/>
                        <a:pt x="4" y="7"/>
                      </a:cubicBezTo>
                      <a:cubicBezTo>
                        <a:pt x="0" y="7"/>
                        <a:pt x="35" y="3"/>
                        <a:pt x="26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0" name="Freeform 12"/>
                <p:cNvSpPr/>
                <p:nvPr/>
              </p:nvSpPr>
              <p:spPr bwMode="auto">
                <a:xfrm>
                  <a:off x="4125913" y="3811588"/>
                  <a:ext cx="287338" cy="38100"/>
                </a:xfrm>
                <a:custGeom>
                  <a:gdLst>
                    <a:gd name="T0" fmla="*/ 208879799 w 77"/>
                    <a:gd name="T1" fmla="*/ 29032200 h 10"/>
                    <a:gd name="T2" fmla="*/ 1016545869 w 77"/>
                    <a:gd name="T3" fmla="*/ 0 h 10"/>
                    <a:gd name="T4" fmla="*/ 1002623037 w 77"/>
                    <a:gd name="T5" fmla="*/ 72580500 h 10"/>
                    <a:gd name="T6" fmla="*/ 0 w 77"/>
                    <a:gd name="T7" fmla="*/ 145161000 h 10"/>
                    <a:gd name="T8" fmla="*/ 431686163 w 77"/>
                    <a:gd name="T9" fmla="*/ 72580500 h 10"/>
                    <a:gd name="T10" fmla="*/ 208879799 w 77"/>
                    <a:gd name="T11" fmla="*/ 29032200 h 1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7" h="10">
                      <a:moveTo>
                        <a:pt x="15" y="2"/>
                      </a:moveTo>
                      <a:cubicBezTo>
                        <a:pt x="15" y="2"/>
                        <a:pt x="69" y="0"/>
                        <a:pt x="73" y="0"/>
                      </a:cubicBezTo>
                      <a:cubicBezTo>
                        <a:pt x="77" y="0"/>
                        <a:pt x="75" y="4"/>
                        <a:pt x="72" y="5"/>
                      </a:cubicBezTo>
                      <a:cubicBezTo>
                        <a:pt x="68" y="6"/>
                        <a:pt x="0" y="10"/>
                        <a:pt x="0" y="10"/>
                      </a:cubicBezTo>
                      <a:cubicBezTo>
                        <a:pt x="0" y="10"/>
                        <a:pt x="29" y="6"/>
                        <a:pt x="31" y="5"/>
                      </a:cubicBezTo>
                      <a:cubicBezTo>
                        <a:pt x="32" y="4"/>
                        <a:pt x="15" y="2"/>
                        <a:pt x="15" y="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1" name="Freeform 13"/>
                <p:cNvSpPr/>
                <p:nvPr/>
              </p:nvSpPr>
              <p:spPr bwMode="auto">
                <a:xfrm>
                  <a:off x="4195763" y="3868738"/>
                  <a:ext cx="217488" cy="33338"/>
                </a:xfrm>
                <a:custGeom>
                  <a:gdLst>
                    <a:gd name="T0" fmla="*/ 0 w 58"/>
                    <a:gd name="T1" fmla="*/ 54885461 h 9"/>
                    <a:gd name="T2" fmla="*/ 787411554 w 58"/>
                    <a:gd name="T3" fmla="*/ 0 h 9"/>
                    <a:gd name="T4" fmla="*/ 0 w 58"/>
                    <a:gd name="T5" fmla="*/ 54885461 h 9"/>
                    <a:gd name="T6" fmla="*/ 0 60000 65536"/>
                    <a:gd name="T7" fmla="*/ 0 60000 65536"/>
                    <a:gd name="T8" fmla="*/ 0 60000 65536"/>
                  </a:gdLst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0" t="0" r="r" b="b"/>
                  <a:pathLst>
                    <a:path w="57" h="9">
                      <a:moveTo>
                        <a:pt x="0" y="4"/>
                      </a:moveTo>
                      <a:cubicBezTo>
                        <a:pt x="0" y="4"/>
                        <a:pt x="55" y="0"/>
                        <a:pt x="56" y="0"/>
                      </a:cubicBezTo>
                      <a:cubicBezTo>
                        <a:pt x="58" y="0"/>
                        <a:pt x="22" y="9"/>
                        <a:pt x="0" y="4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2" name="Freeform 14"/>
                <p:cNvSpPr/>
                <p:nvPr/>
              </p:nvSpPr>
              <p:spPr bwMode="auto">
                <a:xfrm>
                  <a:off x="4117976" y="3935413"/>
                  <a:ext cx="280988" cy="30163"/>
                </a:xfrm>
                <a:custGeom>
                  <a:gdLst>
                    <a:gd name="T0" fmla="*/ 322836479 w 75"/>
                    <a:gd name="T1" fmla="*/ 0 h 8"/>
                    <a:gd name="T2" fmla="*/ 996578266 w 75"/>
                    <a:gd name="T3" fmla="*/ 0 h 8"/>
                    <a:gd name="T4" fmla="*/ 912360543 w 75"/>
                    <a:gd name="T5" fmla="*/ 56864796 h 8"/>
                    <a:gd name="T6" fmla="*/ 0 w 75"/>
                    <a:gd name="T7" fmla="*/ 113725821 h 8"/>
                    <a:gd name="T8" fmla="*/ 435126777 w 75"/>
                    <a:gd name="T9" fmla="*/ 42646712 h 8"/>
                    <a:gd name="T10" fmla="*/ 322836479 w 75"/>
                    <a:gd name="T11" fmla="*/ 0 h 8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5" h="8">
                      <a:moveTo>
                        <a:pt x="23" y="0"/>
                      </a:moveTo>
                      <a:cubicBezTo>
                        <a:pt x="23" y="0"/>
                        <a:pt x="67" y="0"/>
                        <a:pt x="71" y="0"/>
                      </a:cubicBezTo>
                      <a:cubicBezTo>
                        <a:pt x="75" y="1"/>
                        <a:pt x="68" y="3"/>
                        <a:pt x="65" y="4"/>
                      </a:cubicBezTo>
                      <a:cubicBezTo>
                        <a:pt x="62" y="5"/>
                        <a:pt x="0" y="8"/>
                        <a:pt x="0" y="8"/>
                      </a:cubicBezTo>
                      <a:cubicBezTo>
                        <a:pt x="0" y="8"/>
                        <a:pt x="28" y="4"/>
                        <a:pt x="31" y="3"/>
                      </a:cubicBezTo>
                      <a:cubicBezTo>
                        <a:pt x="33" y="3"/>
                        <a:pt x="33" y="3"/>
                        <a:pt x="2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3" name="Freeform 15"/>
                <p:cNvSpPr/>
                <p:nvPr/>
              </p:nvSpPr>
              <p:spPr bwMode="auto">
                <a:xfrm>
                  <a:off x="4206876" y="3984625"/>
                  <a:ext cx="206375" cy="25400"/>
                </a:xfrm>
                <a:custGeom>
                  <a:gdLst>
                    <a:gd name="T0" fmla="*/ 0 w 55"/>
                    <a:gd name="T1" fmla="*/ 39500629 h 7"/>
                    <a:gd name="T2" fmla="*/ 746214477 w 55"/>
                    <a:gd name="T3" fmla="*/ 0 h 7"/>
                    <a:gd name="T4" fmla="*/ 0 w 55"/>
                    <a:gd name="T5" fmla="*/ 39500629 h 7"/>
                    <a:gd name="T6" fmla="*/ 0 60000 65536"/>
                    <a:gd name="T7" fmla="*/ 0 60000 65536"/>
                    <a:gd name="T8" fmla="*/ 0 60000 65536"/>
                  </a:gdLst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0" t="0" r="r" b="b"/>
                  <a:pathLst>
                    <a:path w="55" h="7">
                      <a:moveTo>
                        <a:pt x="0" y="3"/>
                      </a:moveTo>
                      <a:cubicBezTo>
                        <a:pt x="0" y="3"/>
                        <a:pt x="51" y="0"/>
                        <a:pt x="53" y="0"/>
                      </a:cubicBezTo>
                      <a:cubicBezTo>
                        <a:pt x="55" y="0"/>
                        <a:pt x="28" y="7"/>
                        <a:pt x="0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" name="Freeform 16"/>
                <p:cNvSpPr/>
                <p:nvPr/>
              </p:nvSpPr>
              <p:spPr bwMode="auto">
                <a:xfrm>
                  <a:off x="4222751" y="4044949"/>
                  <a:ext cx="160338" cy="28576"/>
                </a:xfrm>
                <a:custGeom>
                  <a:gdLst>
                    <a:gd name="T0" fmla="*/ 0 w 43"/>
                    <a:gd name="T1" fmla="*/ 25518368 h 8"/>
                    <a:gd name="T2" fmla="*/ 570057522 w 43"/>
                    <a:gd name="T3" fmla="*/ 12759184 h 8"/>
                    <a:gd name="T4" fmla="*/ 361502529 w 43"/>
                    <a:gd name="T5" fmla="*/ 89314288 h 8"/>
                    <a:gd name="T6" fmla="*/ 0 w 43"/>
                    <a:gd name="T7" fmla="*/ 25518368 h 8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43" h="8">
                      <a:moveTo>
                        <a:pt x="0" y="2"/>
                      </a:moveTo>
                      <a:cubicBezTo>
                        <a:pt x="0" y="2"/>
                        <a:pt x="38" y="0"/>
                        <a:pt x="41" y="1"/>
                      </a:cubicBezTo>
                      <a:cubicBezTo>
                        <a:pt x="43" y="1"/>
                        <a:pt x="31" y="5"/>
                        <a:pt x="26" y="7"/>
                      </a:cubicBezTo>
                      <a:cubicBezTo>
                        <a:pt x="20" y="8"/>
                        <a:pt x="12" y="7"/>
                        <a:pt x="0" y="2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5" name="Freeform 17"/>
                <p:cNvSpPr/>
                <p:nvPr/>
              </p:nvSpPr>
              <p:spPr bwMode="auto">
                <a:xfrm>
                  <a:off x="4151313" y="4070350"/>
                  <a:ext cx="314325" cy="30163"/>
                </a:xfrm>
                <a:custGeom>
                  <a:gdLst>
                    <a:gd name="T0" fmla="*/ 0 w 84"/>
                    <a:gd name="T1" fmla="*/ 71079110 h 8"/>
                    <a:gd name="T2" fmla="*/ 1176192924 w 84"/>
                    <a:gd name="T3" fmla="*/ 0 h 8"/>
                    <a:gd name="T4" fmla="*/ 448074029 w 84"/>
                    <a:gd name="T5" fmla="*/ 113725821 h 8"/>
                    <a:gd name="T6" fmla="*/ 0 w 84"/>
                    <a:gd name="T7" fmla="*/ 71079110 h 8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84" h="8">
                      <a:moveTo>
                        <a:pt x="0" y="5"/>
                      </a:moveTo>
                      <a:cubicBezTo>
                        <a:pt x="0" y="5"/>
                        <a:pt x="76" y="2"/>
                        <a:pt x="84" y="0"/>
                      </a:cubicBezTo>
                      <a:cubicBezTo>
                        <a:pt x="84" y="0"/>
                        <a:pt x="75" y="6"/>
                        <a:pt x="32" y="8"/>
                      </a:cubicBezTo>
                      <a:cubicBezTo>
                        <a:pt x="32" y="8"/>
                        <a:pt x="9" y="7"/>
                        <a:pt x="0" y="5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6" name="Freeform 18"/>
                <p:cNvSpPr/>
                <p:nvPr/>
              </p:nvSpPr>
              <p:spPr bwMode="auto">
                <a:xfrm>
                  <a:off x="4514851" y="3703638"/>
                  <a:ext cx="36513" cy="22225"/>
                </a:xfrm>
                <a:custGeom>
                  <a:gdLst>
                    <a:gd name="T0" fmla="*/ 93323577 w 10"/>
                    <a:gd name="T1" fmla="*/ 0 h 6"/>
                    <a:gd name="T2" fmla="*/ 0 w 10"/>
                    <a:gd name="T3" fmla="*/ 82325104 h 6"/>
                    <a:gd name="T4" fmla="*/ 93323577 w 10"/>
                    <a:gd name="T5" fmla="*/ 0 h 6"/>
                    <a:gd name="T6" fmla="*/ 0 60000 65536"/>
                    <a:gd name="T7" fmla="*/ 0 60000 65536"/>
                    <a:gd name="T8" fmla="*/ 0 60000 65536"/>
                  </a:gdLst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0" t="0" r="r" b="b"/>
                  <a:pathLst>
                    <a:path w="10" h="6">
                      <a:moveTo>
                        <a:pt x="7" y="0"/>
                      </a:moveTo>
                      <a:cubicBezTo>
                        <a:pt x="7" y="0"/>
                        <a:pt x="10" y="5"/>
                        <a:pt x="0" y="6"/>
                      </a:cubicBezTo>
                      <a:lnTo>
                        <a:pt x="7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7" name="Freeform 19"/>
                <p:cNvSpPr/>
                <p:nvPr/>
              </p:nvSpPr>
              <p:spPr bwMode="auto">
                <a:xfrm>
                  <a:off x="4510088" y="3579813"/>
                  <a:ext cx="41275" cy="19050"/>
                </a:xfrm>
                <a:custGeom>
                  <a:gdLst>
                    <a:gd name="T0" fmla="*/ 112635723 w 11"/>
                    <a:gd name="T1" fmla="*/ 0 h 5"/>
                    <a:gd name="T2" fmla="*/ 0 w 11"/>
                    <a:gd name="T3" fmla="*/ 72580500 h 5"/>
                    <a:gd name="T4" fmla="*/ 112635723 w 11"/>
                    <a:gd name="T5" fmla="*/ 0 h 5"/>
                    <a:gd name="T6" fmla="*/ 0 60000 65536"/>
                    <a:gd name="T7" fmla="*/ 0 60000 65536"/>
                    <a:gd name="T8" fmla="*/ 0 60000 65536"/>
                  </a:gdLst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0" t="0" r="r" b="b"/>
                  <a:pathLst>
                    <a:path w="11" h="5">
                      <a:moveTo>
                        <a:pt x="8" y="0"/>
                      </a:moveTo>
                      <a:cubicBezTo>
                        <a:pt x="8" y="0"/>
                        <a:pt x="11" y="4"/>
                        <a:pt x="0" y="5"/>
                      </a:cubicBezTo>
                      <a:lnTo>
                        <a:pt x="8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8" name="Freeform 20"/>
                <p:cNvSpPr/>
                <p:nvPr/>
              </p:nvSpPr>
              <p:spPr bwMode="auto">
                <a:xfrm>
                  <a:off x="4495801" y="3819525"/>
                  <a:ext cx="55563" cy="19050"/>
                </a:xfrm>
                <a:custGeom>
                  <a:gdLst>
                    <a:gd name="T0" fmla="*/ 150931333 w 15"/>
                    <a:gd name="T1" fmla="*/ 0 h 5"/>
                    <a:gd name="T2" fmla="*/ 0 w 15"/>
                    <a:gd name="T3" fmla="*/ 72580500 h 5"/>
                    <a:gd name="T4" fmla="*/ 150931333 w 15"/>
                    <a:gd name="T5" fmla="*/ 0 h 5"/>
                    <a:gd name="T6" fmla="*/ 0 60000 65536"/>
                    <a:gd name="T7" fmla="*/ 0 60000 65536"/>
                    <a:gd name="T8" fmla="*/ 0 60000 65536"/>
                  </a:gdLst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0" t="0" r="r" b="b"/>
                  <a:pathLst>
                    <a:path w="15" h="5">
                      <a:moveTo>
                        <a:pt x="11" y="0"/>
                      </a:moveTo>
                      <a:cubicBezTo>
                        <a:pt x="11" y="0"/>
                        <a:pt x="15" y="4"/>
                        <a:pt x="0" y="5"/>
                      </a:cubicBezTo>
                      <a:lnTo>
                        <a:pt x="11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9" name="Freeform 21"/>
                <p:cNvSpPr/>
                <p:nvPr/>
              </p:nvSpPr>
              <p:spPr bwMode="auto">
                <a:xfrm>
                  <a:off x="4498976" y="3894138"/>
                  <a:ext cx="46038" cy="57150"/>
                </a:xfrm>
                <a:custGeom>
                  <a:gdLst>
                    <a:gd name="T0" fmla="*/ 88312394 w 12"/>
                    <a:gd name="T1" fmla="*/ 0 h 15"/>
                    <a:gd name="T2" fmla="*/ 103033044 w 12"/>
                    <a:gd name="T3" fmla="*/ 87096600 h 15"/>
                    <a:gd name="T4" fmla="*/ 176624787 w 12"/>
                    <a:gd name="T5" fmla="*/ 174193200 h 15"/>
                    <a:gd name="T6" fmla="*/ 0 w 12"/>
                    <a:gd name="T7" fmla="*/ 203225400 h 15"/>
                    <a:gd name="T8" fmla="*/ 88312394 w 12"/>
                    <a:gd name="T9" fmla="*/ 145161000 h 15"/>
                    <a:gd name="T10" fmla="*/ 88312394 w 12"/>
                    <a:gd name="T11" fmla="*/ 0 h 1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2" h="15">
                      <a:moveTo>
                        <a:pt x="6" y="0"/>
                      </a:moveTo>
                      <a:cubicBezTo>
                        <a:pt x="6" y="0"/>
                        <a:pt x="6" y="5"/>
                        <a:pt x="7" y="6"/>
                      </a:cubicBezTo>
                      <a:cubicBezTo>
                        <a:pt x="8" y="7"/>
                        <a:pt x="12" y="12"/>
                        <a:pt x="12" y="12"/>
                      </a:cubicBezTo>
                      <a:cubicBezTo>
                        <a:pt x="12" y="12"/>
                        <a:pt x="3" y="15"/>
                        <a:pt x="0" y="14"/>
                      </a:cubicBezTo>
                      <a:cubicBezTo>
                        <a:pt x="0" y="14"/>
                        <a:pt x="5" y="12"/>
                        <a:pt x="6" y="10"/>
                      </a:cubicBezTo>
                      <a:cubicBezTo>
                        <a:pt x="6" y="9"/>
                        <a:pt x="5" y="1"/>
                        <a:pt x="6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0" name="Freeform 22"/>
                <p:cNvSpPr/>
                <p:nvPr/>
              </p:nvSpPr>
              <p:spPr bwMode="auto">
                <a:xfrm>
                  <a:off x="4518026" y="4037013"/>
                  <a:ext cx="22225" cy="19050"/>
                </a:xfrm>
                <a:custGeom>
                  <a:gdLst>
                    <a:gd name="T0" fmla="*/ 41164404 w 6"/>
                    <a:gd name="T1" fmla="*/ 0 h 5"/>
                    <a:gd name="T2" fmla="*/ 0 w 6"/>
                    <a:gd name="T3" fmla="*/ 72580500 h 5"/>
                    <a:gd name="T4" fmla="*/ 41164404 w 6"/>
                    <a:gd name="T5" fmla="*/ 0 h 5"/>
                    <a:gd name="T6" fmla="*/ 0 60000 65536"/>
                    <a:gd name="T7" fmla="*/ 0 60000 65536"/>
                    <a:gd name="T8" fmla="*/ 0 60000 65536"/>
                  </a:gdLst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0" t="0" r="r" b="b"/>
                  <a:pathLst>
                    <a:path w="6" h="5">
                      <a:moveTo>
                        <a:pt x="3" y="0"/>
                      </a:moveTo>
                      <a:cubicBezTo>
                        <a:pt x="3" y="0"/>
                        <a:pt x="6" y="4"/>
                        <a:pt x="0" y="5"/>
                      </a:cubicBezTo>
                      <a:lnTo>
                        <a:pt x="3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1" name="Freeform 23"/>
                <p:cNvSpPr/>
                <p:nvPr/>
              </p:nvSpPr>
              <p:spPr bwMode="auto">
                <a:xfrm>
                  <a:off x="3814763" y="3557588"/>
                  <a:ext cx="206375" cy="22225"/>
                </a:xfrm>
                <a:custGeom>
                  <a:gdLst>
                    <a:gd name="T0" fmla="*/ 0 w 55"/>
                    <a:gd name="T1" fmla="*/ 0 h 6"/>
                    <a:gd name="T2" fmla="*/ 774375284 w 55"/>
                    <a:gd name="T3" fmla="*/ 41164404 h 6"/>
                    <a:gd name="T4" fmla="*/ 0 w 55"/>
                    <a:gd name="T5" fmla="*/ 0 h 6"/>
                    <a:gd name="T6" fmla="*/ 0 60000 65536"/>
                    <a:gd name="T7" fmla="*/ 0 60000 65536"/>
                    <a:gd name="T8" fmla="*/ 0 60000 65536"/>
                  </a:gdLst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0" t="0" r="r" b="b"/>
                  <a:pathLst>
                    <a:path w="55" h="6">
                      <a:moveTo>
                        <a:pt x="0" y="0"/>
                      </a:moveTo>
                      <a:cubicBezTo>
                        <a:pt x="55" y="3"/>
                        <a:pt x="55" y="3"/>
                        <a:pt x="55" y="3"/>
                      </a:cubicBezTo>
                      <a:cubicBezTo>
                        <a:pt x="55" y="3"/>
                        <a:pt x="15" y="6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2" name="Freeform 24"/>
                <p:cNvSpPr/>
                <p:nvPr/>
              </p:nvSpPr>
              <p:spPr bwMode="auto">
                <a:xfrm>
                  <a:off x="3762376" y="3744913"/>
                  <a:ext cx="71438" cy="17463"/>
                </a:xfrm>
                <a:custGeom>
                  <a:gdLst>
                    <a:gd name="T0" fmla="*/ 98956670 w 19"/>
                    <a:gd name="T1" fmla="*/ 0 h 5"/>
                    <a:gd name="T2" fmla="*/ 268599360 w 19"/>
                    <a:gd name="T3" fmla="*/ 12199652 h 5"/>
                    <a:gd name="T4" fmla="*/ 56548817 w 19"/>
                    <a:gd name="T5" fmla="*/ 48791622 h 5"/>
                    <a:gd name="T6" fmla="*/ 98956670 w 19"/>
                    <a:gd name="T7" fmla="*/ 0 h 5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19" h="5">
                      <a:moveTo>
                        <a:pt x="7" y="0"/>
                      </a:moveTo>
                      <a:cubicBezTo>
                        <a:pt x="19" y="1"/>
                        <a:pt x="19" y="1"/>
                        <a:pt x="19" y="1"/>
                      </a:cubicBezTo>
                      <a:cubicBezTo>
                        <a:pt x="19" y="1"/>
                        <a:pt x="7" y="4"/>
                        <a:pt x="4" y="4"/>
                      </a:cubicBezTo>
                      <a:cubicBezTo>
                        <a:pt x="0" y="5"/>
                        <a:pt x="7" y="0"/>
                        <a:pt x="7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3" name="Freeform 25"/>
                <p:cNvSpPr/>
                <p:nvPr/>
              </p:nvSpPr>
              <p:spPr bwMode="auto">
                <a:xfrm>
                  <a:off x="3762376" y="3857625"/>
                  <a:ext cx="74613" cy="14288"/>
                </a:xfrm>
                <a:custGeom>
                  <a:gdLst>
                    <a:gd name="T0" fmla="*/ 83506870 w 20"/>
                    <a:gd name="T1" fmla="*/ 0 h 4"/>
                    <a:gd name="T2" fmla="*/ 278354988 w 20"/>
                    <a:gd name="T3" fmla="*/ 0 h 4"/>
                    <a:gd name="T4" fmla="*/ 27834380 w 20"/>
                    <a:gd name="T5" fmla="*/ 51036736 h 4"/>
                    <a:gd name="T6" fmla="*/ 83506870 w 20"/>
                    <a:gd name="T7" fmla="*/ 0 h 4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20" h="4">
                      <a:moveTo>
                        <a:pt x="6" y="0"/>
                      </a:moveTo>
                      <a:cubicBezTo>
                        <a:pt x="20" y="0"/>
                        <a:pt x="20" y="0"/>
                        <a:pt x="20" y="0"/>
                      </a:cubicBezTo>
                      <a:cubicBezTo>
                        <a:pt x="20" y="0"/>
                        <a:pt x="4" y="4"/>
                        <a:pt x="2" y="4"/>
                      </a:cubicBezTo>
                      <a:cubicBezTo>
                        <a:pt x="0" y="4"/>
                        <a:pt x="6" y="0"/>
                        <a:pt x="6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4" name="Freeform 26"/>
                <p:cNvSpPr/>
                <p:nvPr/>
              </p:nvSpPr>
              <p:spPr bwMode="auto">
                <a:xfrm>
                  <a:off x="3759201" y="3979863"/>
                  <a:ext cx="74613" cy="19050"/>
                </a:xfrm>
                <a:custGeom>
                  <a:gdLst>
                    <a:gd name="T0" fmla="*/ 83506870 w 20"/>
                    <a:gd name="T1" fmla="*/ 0 h 5"/>
                    <a:gd name="T2" fmla="*/ 278354988 w 20"/>
                    <a:gd name="T3" fmla="*/ 14516100 h 5"/>
                    <a:gd name="T4" fmla="*/ 27834380 w 20"/>
                    <a:gd name="T5" fmla="*/ 72580500 h 5"/>
                    <a:gd name="T6" fmla="*/ 83506870 w 20"/>
                    <a:gd name="T7" fmla="*/ 0 h 5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20" h="5">
                      <a:moveTo>
                        <a:pt x="6" y="0"/>
                      </a:moveTo>
                      <a:cubicBezTo>
                        <a:pt x="20" y="1"/>
                        <a:pt x="20" y="1"/>
                        <a:pt x="20" y="1"/>
                      </a:cubicBezTo>
                      <a:cubicBezTo>
                        <a:pt x="20" y="1"/>
                        <a:pt x="3" y="5"/>
                        <a:pt x="2" y="5"/>
                      </a:cubicBezTo>
                      <a:cubicBezTo>
                        <a:pt x="0" y="5"/>
                        <a:pt x="6" y="0"/>
                        <a:pt x="6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5" name="Freeform 27"/>
                <p:cNvSpPr/>
                <p:nvPr/>
              </p:nvSpPr>
              <p:spPr bwMode="auto">
                <a:xfrm>
                  <a:off x="3822701" y="4086225"/>
                  <a:ext cx="268288" cy="33338"/>
                </a:xfrm>
                <a:custGeom>
                  <a:gdLst>
                    <a:gd name="T0" fmla="*/ 0 w 72"/>
                    <a:gd name="T1" fmla="*/ 0 h 9"/>
                    <a:gd name="T2" fmla="*/ 944161365 w 72"/>
                    <a:gd name="T3" fmla="*/ 13720439 h 9"/>
                    <a:gd name="T4" fmla="*/ 0 w 72"/>
                    <a:gd name="T5" fmla="*/ 0 h 9"/>
                    <a:gd name="T6" fmla="*/ 0 60000 65536"/>
                    <a:gd name="T7" fmla="*/ 0 60000 65536"/>
                    <a:gd name="T8" fmla="*/ 0 60000 65536"/>
                  </a:gdLst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0" t="0" r="r" b="b"/>
                  <a:pathLst>
                    <a:path w="72" h="9">
                      <a:moveTo>
                        <a:pt x="0" y="0"/>
                      </a:moveTo>
                      <a:cubicBezTo>
                        <a:pt x="0" y="0"/>
                        <a:pt x="65" y="2"/>
                        <a:pt x="68" y="1"/>
                      </a:cubicBezTo>
                      <a:cubicBezTo>
                        <a:pt x="72" y="1"/>
                        <a:pt x="24" y="9"/>
                        <a:pt x="0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6" name="Freeform 28"/>
                <p:cNvSpPr/>
                <p:nvPr/>
              </p:nvSpPr>
              <p:spPr bwMode="auto">
                <a:xfrm>
                  <a:off x="4300538" y="4114800"/>
                  <a:ext cx="134938" cy="120650"/>
                </a:xfrm>
                <a:custGeom>
                  <a:gdLst>
                    <a:gd name="T0" fmla="*/ 505785107 w 36"/>
                    <a:gd name="T1" fmla="*/ 0 h 32"/>
                    <a:gd name="T2" fmla="*/ 42149384 w 36"/>
                    <a:gd name="T3" fmla="*/ 440674125 h 32"/>
                    <a:gd name="T4" fmla="*/ 505785107 w 36"/>
                    <a:gd name="T5" fmla="*/ 0 h 32"/>
                    <a:gd name="T6" fmla="*/ 0 60000 65536"/>
                    <a:gd name="T7" fmla="*/ 0 60000 65536"/>
                    <a:gd name="T8" fmla="*/ 0 60000 65536"/>
                  </a:gdLst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0" t="0" r="r" b="b"/>
                  <a:pathLst>
                    <a:path w="36" h="32">
                      <a:moveTo>
                        <a:pt x="36" y="0"/>
                      </a:moveTo>
                      <a:cubicBezTo>
                        <a:pt x="36" y="0"/>
                        <a:pt x="5" y="30"/>
                        <a:pt x="3" y="31"/>
                      </a:cubicBezTo>
                      <a:cubicBezTo>
                        <a:pt x="0" y="32"/>
                        <a:pt x="21" y="8"/>
                        <a:pt x="36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117" name="Group 37"/>
            <p:cNvGrpSpPr>
              <a:grpSpLocks noChangeAspect="1"/>
            </p:cNvGrpSpPr>
            <p:nvPr/>
          </p:nvGrpSpPr>
          <p:grpSpPr>
            <a:xfrm>
              <a:off x="3744913" y="1492250"/>
              <a:ext cx="1760537" cy="2103438"/>
              <a:chOff x="2250" y="790"/>
              <a:chExt cx="1205" cy="1458"/>
            </a:xfrm>
          </p:grpSpPr>
          <p:sp>
            <p:nvSpPr>
              <p:cNvPr id="118" name="Rectangle 38"/>
              <p:cNvSpPr>
                <a:spLocks noChangeArrowheads="1"/>
              </p:cNvSpPr>
              <p:nvPr/>
            </p:nvSpPr>
            <p:spPr bwMode="auto">
              <a:xfrm>
                <a:off x="2847" y="1827"/>
                <a:ext cx="12" cy="369"/>
              </a:xfrm>
              <a:prstGeom prst="rect">
                <a:avLst/>
              </a:prstGeom>
              <a:solidFill>
                <a:srgbClr val="505050"/>
              </a:solidFill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ea typeface="微软雅黑" pitchFamily="34" charset="-122"/>
                </a:endParaRPr>
              </a:p>
            </p:txBody>
          </p:sp>
          <p:sp>
            <p:nvSpPr>
              <p:cNvPr id="119" name="Freeform 39"/>
              <p:cNvSpPr/>
              <p:nvPr/>
            </p:nvSpPr>
            <p:spPr bwMode="auto">
              <a:xfrm>
                <a:off x="2852" y="2189"/>
                <a:ext cx="170" cy="19"/>
              </a:xfrm>
              <a:custGeom>
                <a:gdLst>
                  <a:gd name="T0" fmla="*/ 170 w 170"/>
                  <a:gd name="T1" fmla="*/ 19 h 19"/>
                  <a:gd name="T2" fmla="*/ 0 w 170"/>
                  <a:gd name="T3" fmla="*/ 12 h 19"/>
                  <a:gd name="T4" fmla="*/ 0 w 170"/>
                  <a:gd name="T5" fmla="*/ 0 h 19"/>
                  <a:gd name="T6" fmla="*/ 170 w 170"/>
                  <a:gd name="T7" fmla="*/ 7 h 19"/>
                  <a:gd name="T8" fmla="*/ 170 w 170"/>
                  <a:gd name="T9" fmla="*/ 19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70" h="19">
                    <a:moveTo>
                      <a:pt x="170" y="19"/>
                    </a:moveTo>
                    <a:lnTo>
                      <a:pt x="0" y="12"/>
                    </a:lnTo>
                    <a:lnTo>
                      <a:pt x="0" y="0"/>
                    </a:lnTo>
                    <a:lnTo>
                      <a:pt x="170" y="7"/>
                    </a:lnTo>
                    <a:lnTo>
                      <a:pt x="170" y="19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Freeform 40"/>
              <p:cNvSpPr/>
              <p:nvPr/>
            </p:nvSpPr>
            <p:spPr bwMode="auto">
              <a:xfrm>
                <a:off x="2725" y="2028"/>
                <a:ext cx="130" cy="170"/>
              </a:xfrm>
              <a:custGeom>
                <a:gdLst>
                  <a:gd name="T0" fmla="*/ 120 w 130"/>
                  <a:gd name="T1" fmla="*/ 170 h 170"/>
                  <a:gd name="T2" fmla="*/ 0 w 130"/>
                  <a:gd name="T3" fmla="*/ 7 h 170"/>
                  <a:gd name="T4" fmla="*/ 9 w 130"/>
                  <a:gd name="T5" fmla="*/ 0 h 170"/>
                  <a:gd name="T6" fmla="*/ 130 w 130"/>
                  <a:gd name="T7" fmla="*/ 163 h 170"/>
                  <a:gd name="T8" fmla="*/ 120 w 130"/>
                  <a:gd name="T9" fmla="*/ 170 h 17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0" h="170">
                    <a:moveTo>
                      <a:pt x="120" y="170"/>
                    </a:moveTo>
                    <a:lnTo>
                      <a:pt x="0" y="7"/>
                    </a:lnTo>
                    <a:lnTo>
                      <a:pt x="9" y="0"/>
                    </a:lnTo>
                    <a:lnTo>
                      <a:pt x="130" y="163"/>
                    </a:lnTo>
                    <a:lnTo>
                      <a:pt x="120" y="170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Freeform 41"/>
              <p:cNvSpPr/>
              <p:nvPr/>
            </p:nvSpPr>
            <p:spPr bwMode="auto">
              <a:xfrm>
                <a:off x="2845" y="2047"/>
                <a:ext cx="191" cy="151"/>
              </a:xfrm>
              <a:custGeom>
                <a:gdLst>
                  <a:gd name="T0" fmla="*/ 7 w 191"/>
                  <a:gd name="T1" fmla="*/ 151 h 151"/>
                  <a:gd name="T2" fmla="*/ 0 w 191"/>
                  <a:gd name="T3" fmla="*/ 142 h 151"/>
                  <a:gd name="T4" fmla="*/ 184 w 191"/>
                  <a:gd name="T5" fmla="*/ 0 h 151"/>
                  <a:gd name="T6" fmla="*/ 191 w 191"/>
                  <a:gd name="T7" fmla="*/ 10 h 151"/>
                  <a:gd name="T8" fmla="*/ 7 w 191"/>
                  <a:gd name="T9" fmla="*/ 151 h 1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1" h="151">
                    <a:moveTo>
                      <a:pt x="7" y="151"/>
                    </a:moveTo>
                    <a:lnTo>
                      <a:pt x="0" y="142"/>
                    </a:lnTo>
                    <a:lnTo>
                      <a:pt x="184" y="0"/>
                    </a:lnTo>
                    <a:lnTo>
                      <a:pt x="191" y="10"/>
                    </a:lnTo>
                    <a:lnTo>
                      <a:pt x="7" y="151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Freeform 42"/>
              <p:cNvSpPr/>
              <p:nvPr/>
            </p:nvSpPr>
            <p:spPr bwMode="auto">
              <a:xfrm>
                <a:off x="2585" y="2191"/>
                <a:ext cx="265" cy="19"/>
              </a:xfrm>
              <a:custGeom>
                <a:gdLst>
                  <a:gd name="T0" fmla="*/ 0 w 265"/>
                  <a:gd name="T1" fmla="*/ 19 h 19"/>
                  <a:gd name="T2" fmla="*/ 0 w 265"/>
                  <a:gd name="T3" fmla="*/ 7 h 19"/>
                  <a:gd name="T4" fmla="*/ 265 w 265"/>
                  <a:gd name="T5" fmla="*/ 0 h 19"/>
                  <a:gd name="T6" fmla="*/ 265 w 265"/>
                  <a:gd name="T7" fmla="*/ 12 h 19"/>
                  <a:gd name="T8" fmla="*/ 0 w 265"/>
                  <a:gd name="T9" fmla="*/ 19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65" h="19">
                    <a:moveTo>
                      <a:pt x="0" y="19"/>
                    </a:moveTo>
                    <a:lnTo>
                      <a:pt x="0" y="7"/>
                    </a:lnTo>
                    <a:lnTo>
                      <a:pt x="265" y="0"/>
                    </a:lnTo>
                    <a:lnTo>
                      <a:pt x="265" y="12"/>
                    </a:lnTo>
                    <a:lnTo>
                      <a:pt x="0" y="19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Freeform 43"/>
              <p:cNvSpPr/>
              <p:nvPr/>
            </p:nvSpPr>
            <p:spPr bwMode="auto">
              <a:xfrm>
                <a:off x="2524" y="2005"/>
                <a:ext cx="66" cy="201"/>
              </a:xfrm>
              <a:custGeom>
                <a:gdLst>
                  <a:gd name="T0" fmla="*/ 54 w 66"/>
                  <a:gd name="T1" fmla="*/ 201 h 201"/>
                  <a:gd name="T2" fmla="*/ 0 w 66"/>
                  <a:gd name="T3" fmla="*/ 2 h 201"/>
                  <a:gd name="T4" fmla="*/ 12 w 66"/>
                  <a:gd name="T5" fmla="*/ 0 h 201"/>
                  <a:gd name="T6" fmla="*/ 66 w 66"/>
                  <a:gd name="T7" fmla="*/ 198 h 201"/>
                  <a:gd name="T8" fmla="*/ 54 w 66"/>
                  <a:gd name="T9" fmla="*/ 201 h 20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6" h="201">
                    <a:moveTo>
                      <a:pt x="54" y="201"/>
                    </a:moveTo>
                    <a:lnTo>
                      <a:pt x="0" y="2"/>
                    </a:lnTo>
                    <a:lnTo>
                      <a:pt x="12" y="0"/>
                    </a:lnTo>
                    <a:lnTo>
                      <a:pt x="66" y="198"/>
                    </a:lnTo>
                    <a:lnTo>
                      <a:pt x="54" y="201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Freeform 44"/>
              <p:cNvSpPr/>
              <p:nvPr/>
            </p:nvSpPr>
            <p:spPr bwMode="auto">
              <a:xfrm>
                <a:off x="2578" y="2031"/>
                <a:ext cx="154" cy="175"/>
              </a:xfrm>
              <a:custGeom>
                <a:gdLst>
                  <a:gd name="T0" fmla="*/ 9 w 154"/>
                  <a:gd name="T1" fmla="*/ 175 h 175"/>
                  <a:gd name="T2" fmla="*/ 0 w 154"/>
                  <a:gd name="T3" fmla="*/ 167 h 175"/>
                  <a:gd name="T4" fmla="*/ 147 w 154"/>
                  <a:gd name="T5" fmla="*/ 0 h 175"/>
                  <a:gd name="T6" fmla="*/ 154 w 154"/>
                  <a:gd name="T7" fmla="*/ 7 h 175"/>
                  <a:gd name="T8" fmla="*/ 9 w 154"/>
                  <a:gd name="T9" fmla="*/ 175 h 17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54" h="175">
                    <a:moveTo>
                      <a:pt x="9" y="175"/>
                    </a:moveTo>
                    <a:lnTo>
                      <a:pt x="0" y="167"/>
                    </a:lnTo>
                    <a:lnTo>
                      <a:pt x="147" y="0"/>
                    </a:lnTo>
                    <a:lnTo>
                      <a:pt x="154" y="7"/>
                    </a:lnTo>
                    <a:lnTo>
                      <a:pt x="9" y="175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Freeform 45"/>
              <p:cNvSpPr/>
              <p:nvPr/>
            </p:nvSpPr>
            <p:spPr bwMode="auto">
              <a:xfrm>
                <a:off x="2526" y="2000"/>
                <a:ext cx="203" cy="35"/>
              </a:xfrm>
              <a:custGeom>
                <a:gdLst>
                  <a:gd name="T0" fmla="*/ 203 w 203"/>
                  <a:gd name="T1" fmla="*/ 35 h 35"/>
                  <a:gd name="T2" fmla="*/ 0 w 203"/>
                  <a:gd name="T3" fmla="*/ 9 h 35"/>
                  <a:gd name="T4" fmla="*/ 2 w 203"/>
                  <a:gd name="T5" fmla="*/ 0 h 35"/>
                  <a:gd name="T6" fmla="*/ 203 w 203"/>
                  <a:gd name="T7" fmla="*/ 26 h 35"/>
                  <a:gd name="T8" fmla="*/ 203 w 203"/>
                  <a:gd name="T9" fmla="*/ 35 h 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03" h="35">
                    <a:moveTo>
                      <a:pt x="203" y="35"/>
                    </a:moveTo>
                    <a:lnTo>
                      <a:pt x="0" y="9"/>
                    </a:lnTo>
                    <a:lnTo>
                      <a:pt x="2" y="0"/>
                    </a:lnTo>
                    <a:lnTo>
                      <a:pt x="203" y="26"/>
                    </a:lnTo>
                    <a:lnTo>
                      <a:pt x="203" y="35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Freeform 46"/>
              <p:cNvSpPr/>
              <p:nvPr/>
            </p:nvSpPr>
            <p:spPr bwMode="auto">
              <a:xfrm>
                <a:off x="2725" y="1827"/>
                <a:ext cx="132" cy="206"/>
              </a:xfrm>
              <a:custGeom>
                <a:gdLst>
                  <a:gd name="T0" fmla="*/ 9 w 132"/>
                  <a:gd name="T1" fmla="*/ 206 h 206"/>
                  <a:gd name="T2" fmla="*/ 0 w 132"/>
                  <a:gd name="T3" fmla="*/ 199 h 206"/>
                  <a:gd name="T4" fmla="*/ 122 w 132"/>
                  <a:gd name="T5" fmla="*/ 0 h 206"/>
                  <a:gd name="T6" fmla="*/ 132 w 132"/>
                  <a:gd name="T7" fmla="*/ 8 h 206"/>
                  <a:gd name="T8" fmla="*/ 9 w 132"/>
                  <a:gd name="T9" fmla="*/ 206 h 20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2" h="206">
                    <a:moveTo>
                      <a:pt x="9" y="206"/>
                    </a:moveTo>
                    <a:lnTo>
                      <a:pt x="0" y="199"/>
                    </a:lnTo>
                    <a:lnTo>
                      <a:pt x="122" y="0"/>
                    </a:lnTo>
                    <a:lnTo>
                      <a:pt x="132" y="8"/>
                    </a:lnTo>
                    <a:lnTo>
                      <a:pt x="9" y="206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Freeform 47"/>
              <p:cNvSpPr/>
              <p:nvPr/>
            </p:nvSpPr>
            <p:spPr bwMode="auto">
              <a:xfrm>
                <a:off x="3027" y="1939"/>
                <a:ext cx="156" cy="118"/>
              </a:xfrm>
              <a:custGeom>
                <a:gdLst>
                  <a:gd name="T0" fmla="*/ 7 w 156"/>
                  <a:gd name="T1" fmla="*/ 118 h 118"/>
                  <a:gd name="T2" fmla="*/ 0 w 156"/>
                  <a:gd name="T3" fmla="*/ 108 h 118"/>
                  <a:gd name="T4" fmla="*/ 149 w 156"/>
                  <a:gd name="T5" fmla="*/ 0 h 118"/>
                  <a:gd name="T6" fmla="*/ 156 w 156"/>
                  <a:gd name="T7" fmla="*/ 7 h 118"/>
                  <a:gd name="T8" fmla="*/ 7 w 156"/>
                  <a:gd name="T9" fmla="*/ 118 h 1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56" h="118">
                    <a:moveTo>
                      <a:pt x="7" y="118"/>
                    </a:moveTo>
                    <a:lnTo>
                      <a:pt x="0" y="108"/>
                    </a:lnTo>
                    <a:lnTo>
                      <a:pt x="149" y="0"/>
                    </a:lnTo>
                    <a:lnTo>
                      <a:pt x="156" y="7"/>
                    </a:lnTo>
                    <a:lnTo>
                      <a:pt x="7" y="118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Freeform 48"/>
              <p:cNvSpPr/>
              <p:nvPr/>
            </p:nvSpPr>
            <p:spPr bwMode="auto">
              <a:xfrm>
                <a:off x="3018" y="2054"/>
                <a:ext cx="18" cy="144"/>
              </a:xfrm>
              <a:custGeom>
                <a:gdLst>
                  <a:gd name="T0" fmla="*/ 11 w 18"/>
                  <a:gd name="T1" fmla="*/ 144 h 144"/>
                  <a:gd name="T2" fmla="*/ 0 w 18"/>
                  <a:gd name="T3" fmla="*/ 144 h 144"/>
                  <a:gd name="T4" fmla="*/ 7 w 18"/>
                  <a:gd name="T5" fmla="*/ 0 h 144"/>
                  <a:gd name="T6" fmla="*/ 18 w 18"/>
                  <a:gd name="T7" fmla="*/ 0 h 144"/>
                  <a:gd name="T8" fmla="*/ 11 w 18"/>
                  <a:gd name="T9" fmla="*/ 144 h 14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" h="144">
                    <a:moveTo>
                      <a:pt x="11" y="144"/>
                    </a:moveTo>
                    <a:lnTo>
                      <a:pt x="0" y="144"/>
                    </a:lnTo>
                    <a:lnTo>
                      <a:pt x="7" y="0"/>
                    </a:lnTo>
                    <a:lnTo>
                      <a:pt x="18" y="0"/>
                    </a:lnTo>
                    <a:lnTo>
                      <a:pt x="11" y="144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Freeform 49"/>
              <p:cNvSpPr/>
              <p:nvPr/>
            </p:nvSpPr>
            <p:spPr bwMode="auto">
              <a:xfrm>
                <a:off x="2732" y="2021"/>
                <a:ext cx="297" cy="40"/>
              </a:xfrm>
              <a:custGeom>
                <a:gdLst>
                  <a:gd name="T0" fmla="*/ 297 w 297"/>
                  <a:gd name="T1" fmla="*/ 40 h 40"/>
                  <a:gd name="T2" fmla="*/ 0 w 297"/>
                  <a:gd name="T3" fmla="*/ 10 h 40"/>
                  <a:gd name="T4" fmla="*/ 0 w 297"/>
                  <a:gd name="T5" fmla="*/ 0 h 40"/>
                  <a:gd name="T6" fmla="*/ 297 w 297"/>
                  <a:gd name="T7" fmla="*/ 29 h 40"/>
                  <a:gd name="T8" fmla="*/ 297 w 297"/>
                  <a:gd name="T9" fmla="*/ 4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97" h="40">
                    <a:moveTo>
                      <a:pt x="297" y="40"/>
                    </a:moveTo>
                    <a:lnTo>
                      <a:pt x="0" y="10"/>
                    </a:lnTo>
                    <a:lnTo>
                      <a:pt x="0" y="0"/>
                    </a:lnTo>
                    <a:lnTo>
                      <a:pt x="297" y="29"/>
                    </a:lnTo>
                    <a:lnTo>
                      <a:pt x="297" y="40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Freeform 50"/>
              <p:cNvSpPr/>
              <p:nvPr/>
            </p:nvSpPr>
            <p:spPr bwMode="auto">
              <a:xfrm>
                <a:off x="3022" y="1853"/>
                <a:ext cx="14" cy="199"/>
              </a:xfrm>
              <a:custGeom>
                <a:gdLst>
                  <a:gd name="T0" fmla="*/ 3 w 14"/>
                  <a:gd name="T1" fmla="*/ 199 h 199"/>
                  <a:gd name="T2" fmla="*/ 0 w 14"/>
                  <a:gd name="T3" fmla="*/ 0 h 199"/>
                  <a:gd name="T4" fmla="*/ 12 w 14"/>
                  <a:gd name="T5" fmla="*/ 0 h 199"/>
                  <a:gd name="T6" fmla="*/ 14 w 14"/>
                  <a:gd name="T7" fmla="*/ 199 h 199"/>
                  <a:gd name="T8" fmla="*/ 3 w 14"/>
                  <a:gd name="T9" fmla="*/ 199 h 19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4" h="199">
                    <a:moveTo>
                      <a:pt x="3" y="199"/>
                    </a:moveTo>
                    <a:lnTo>
                      <a:pt x="0" y="0"/>
                    </a:lnTo>
                    <a:lnTo>
                      <a:pt x="12" y="0"/>
                    </a:lnTo>
                    <a:lnTo>
                      <a:pt x="14" y="199"/>
                    </a:lnTo>
                    <a:lnTo>
                      <a:pt x="3" y="199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Freeform 51"/>
              <p:cNvSpPr/>
              <p:nvPr/>
            </p:nvSpPr>
            <p:spPr bwMode="auto">
              <a:xfrm>
                <a:off x="3027" y="2042"/>
                <a:ext cx="123" cy="133"/>
              </a:xfrm>
              <a:custGeom>
                <a:gdLst>
                  <a:gd name="T0" fmla="*/ 274 w 52"/>
                  <a:gd name="T1" fmla="*/ 316 h 56"/>
                  <a:gd name="T2" fmla="*/ 0 w 52"/>
                  <a:gd name="T3" fmla="*/ 12 h 56"/>
                  <a:gd name="T4" fmla="*/ 21 w 52"/>
                  <a:gd name="T5" fmla="*/ 0 h 56"/>
                  <a:gd name="T6" fmla="*/ 12 w 52"/>
                  <a:gd name="T7" fmla="*/ 5 h 56"/>
                  <a:gd name="T8" fmla="*/ 21 w 52"/>
                  <a:gd name="T9" fmla="*/ 0 h 56"/>
                  <a:gd name="T10" fmla="*/ 291 w 52"/>
                  <a:gd name="T11" fmla="*/ 299 h 56"/>
                  <a:gd name="T12" fmla="*/ 274 w 52"/>
                  <a:gd name="T13" fmla="*/ 316 h 5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52" h="56">
                    <a:moveTo>
                      <a:pt x="49" y="56"/>
                    </a:moveTo>
                    <a:cubicBezTo>
                      <a:pt x="1" y="4"/>
                      <a:pt x="0" y="2"/>
                      <a:pt x="0" y="2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6" y="2"/>
                      <a:pt x="34" y="33"/>
                      <a:pt x="52" y="53"/>
                    </a:cubicBezTo>
                    <a:lnTo>
                      <a:pt x="49" y="56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Freeform 52"/>
              <p:cNvSpPr/>
              <p:nvPr/>
            </p:nvSpPr>
            <p:spPr bwMode="auto">
              <a:xfrm>
                <a:off x="3025" y="2168"/>
                <a:ext cx="123" cy="40"/>
              </a:xfrm>
              <a:custGeom>
                <a:gdLst>
                  <a:gd name="T0" fmla="*/ 2 w 123"/>
                  <a:gd name="T1" fmla="*/ 40 h 40"/>
                  <a:gd name="T2" fmla="*/ 0 w 123"/>
                  <a:gd name="T3" fmla="*/ 30 h 40"/>
                  <a:gd name="T4" fmla="*/ 120 w 123"/>
                  <a:gd name="T5" fmla="*/ 0 h 40"/>
                  <a:gd name="T6" fmla="*/ 123 w 123"/>
                  <a:gd name="T7" fmla="*/ 12 h 40"/>
                  <a:gd name="T8" fmla="*/ 2 w 123"/>
                  <a:gd name="T9" fmla="*/ 4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23" h="40">
                    <a:moveTo>
                      <a:pt x="2" y="40"/>
                    </a:moveTo>
                    <a:lnTo>
                      <a:pt x="0" y="30"/>
                    </a:lnTo>
                    <a:lnTo>
                      <a:pt x="120" y="0"/>
                    </a:lnTo>
                    <a:lnTo>
                      <a:pt x="123" y="12"/>
                    </a:lnTo>
                    <a:lnTo>
                      <a:pt x="2" y="40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Freeform 53"/>
              <p:cNvSpPr/>
              <p:nvPr/>
            </p:nvSpPr>
            <p:spPr bwMode="auto">
              <a:xfrm>
                <a:off x="3145" y="1943"/>
                <a:ext cx="38" cy="232"/>
              </a:xfrm>
              <a:custGeom>
                <a:gdLst>
                  <a:gd name="T0" fmla="*/ 10 w 38"/>
                  <a:gd name="T1" fmla="*/ 232 h 232"/>
                  <a:gd name="T2" fmla="*/ 0 w 38"/>
                  <a:gd name="T3" fmla="*/ 232 h 232"/>
                  <a:gd name="T4" fmla="*/ 26 w 38"/>
                  <a:gd name="T5" fmla="*/ 0 h 232"/>
                  <a:gd name="T6" fmla="*/ 38 w 38"/>
                  <a:gd name="T7" fmla="*/ 0 h 232"/>
                  <a:gd name="T8" fmla="*/ 10 w 38"/>
                  <a:gd name="T9" fmla="*/ 232 h 2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8" h="231">
                    <a:moveTo>
                      <a:pt x="10" y="232"/>
                    </a:moveTo>
                    <a:lnTo>
                      <a:pt x="0" y="232"/>
                    </a:lnTo>
                    <a:lnTo>
                      <a:pt x="26" y="0"/>
                    </a:lnTo>
                    <a:lnTo>
                      <a:pt x="38" y="0"/>
                    </a:lnTo>
                    <a:lnTo>
                      <a:pt x="10" y="232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Freeform 54"/>
              <p:cNvSpPr/>
              <p:nvPr/>
            </p:nvSpPr>
            <p:spPr bwMode="auto">
              <a:xfrm>
                <a:off x="3174" y="1733"/>
                <a:ext cx="111" cy="215"/>
              </a:xfrm>
              <a:custGeom>
                <a:gdLst>
                  <a:gd name="T0" fmla="*/ 9 w 111"/>
                  <a:gd name="T1" fmla="*/ 215 h 215"/>
                  <a:gd name="T2" fmla="*/ 0 w 111"/>
                  <a:gd name="T3" fmla="*/ 210 h 215"/>
                  <a:gd name="T4" fmla="*/ 101 w 111"/>
                  <a:gd name="T5" fmla="*/ 0 h 215"/>
                  <a:gd name="T6" fmla="*/ 111 w 111"/>
                  <a:gd name="T7" fmla="*/ 7 h 215"/>
                  <a:gd name="T8" fmla="*/ 9 w 111"/>
                  <a:gd name="T9" fmla="*/ 215 h 21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10" h="215">
                    <a:moveTo>
                      <a:pt x="9" y="215"/>
                    </a:moveTo>
                    <a:lnTo>
                      <a:pt x="0" y="210"/>
                    </a:lnTo>
                    <a:lnTo>
                      <a:pt x="101" y="0"/>
                    </a:lnTo>
                    <a:lnTo>
                      <a:pt x="111" y="7"/>
                    </a:lnTo>
                    <a:lnTo>
                      <a:pt x="9" y="215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Freeform 55"/>
              <p:cNvSpPr/>
              <p:nvPr/>
            </p:nvSpPr>
            <p:spPr bwMode="auto">
              <a:xfrm>
                <a:off x="3273" y="1478"/>
                <a:ext cx="132" cy="262"/>
              </a:xfrm>
              <a:custGeom>
                <a:gdLst>
                  <a:gd name="T0" fmla="*/ 12 w 132"/>
                  <a:gd name="T1" fmla="*/ 262 h 262"/>
                  <a:gd name="T2" fmla="*/ 0 w 132"/>
                  <a:gd name="T3" fmla="*/ 257 h 262"/>
                  <a:gd name="T4" fmla="*/ 123 w 132"/>
                  <a:gd name="T5" fmla="*/ 0 h 262"/>
                  <a:gd name="T6" fmla="*/ 132 w 132"/>
                  <a:gd name="T7" fmla="*/ 5 h 262"/>
                  <a:gd name="T8" fmla="*/ 12 w 132"/>
                  <a:gd name="T9" fmla="*/ 262 h 2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2" h="262">
                    <a:moveTo>
                      <a:pt x="12" y="262"/>
                    </a:moveTo>
                    <a:lnTo>
                      <a:pt x="0" y="257"/>
                    </a:lnTo>
                    <a:lnTo>
                      <a:pt x="123" y="0"/>
                    </a:lnTo>
                    <a:lnTo>
                      <a:pt x="132" y="5"/>
                    </a:lnTo>
                    <a:lnTo>
                      <a:pt x="12" y="262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Freeform 56"/>
              <p:cNvSpPr/>
              <p:nvPr/>
            </p:nvSpPr>
            <p:spPr bwMode="auto">
              <a:xfrm>
                <a:off x="3145" y="1591"/>
                <a:ext cx="140" cy="149"/>
              </a:xfrm>
              <a:custGeom>
                <a:gdLst>
                  <a:gd name="T0" fmla="*/ 130 w 140"/>
                  <a:gd name="T1" fmla="*/ 149 h 149"/>
                  <a:gd name="T2" fmla="*/ 0 w 140"/>
                  <a:gd name="T3" fmla="*/ 10 h 149"/>
                  <a:gd name="T4" fmla="*/ 7 w 140"/>
                  <a:gd name="T5" fmla="*/ 0 h 149"/>
                  <a:gd name="T6" fmla="*/ 140 w 140"/>
                  <a:gd name="T7" fmla="*/ 142 h 149"/>
                  <a:gd name="T8" fmla="*/ 130 w 140"/>
                  <a:gd name="T9" fmla="*/ 149 h 14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40" h="149">
                    <a:moveTo>
                      <a:pt x="130" y="149"/>
                    </a:moveTo>
                    <a:lnTo>
                      <a:pt x="0" y="10"/>
                    </a:lnTo>
                    <a:lnTo>
                      <a:pt x="7" y="0"/>
                    </a:lnTo>
                    <a:lnTo>
                      <a:pt x="140" y="142"/>
                    </a:lnTo>
                    <a:lnTo>
                      <a:pt x="130" y="149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Freeform 57"/>
              <p:cNvSpPr/>
              <p:nvPr/>
            </p:nvSpPr>
            <p:spPr bwMode="auto">
              <a:xfrm>
                <a:off x="3025" y="1591"/>
                <a:ext cx="127" cy="267"/>
              </a:xfrm>
              <a:custGeom>
                <a:gdLst>
                  <a:gd name="T0" fmla="*/ 9 w 127"/>
                  <a:gd name="T1" fmla="*/ 267 h 267"/>
                  <a:gd name="T2" fmla="*/ 0 w 127"/>
                  <a:gd name="T3" fmla="*/ 262 h 267"/>
                  <a:gd name="T4" fmla="*/ 118 w 127"/>
                  <a:gd name="T5" fmla="*/ 0 h 267"/>
                  <a:gd name="T6" fmla="*/ 127 w 127"/>
                  <a:gd name="T7" fmla="*/ 5 h 267"/>
                  <a:gd name="T8" fmla="*/ 9 w 127"/>
                  <a:gd name="T9" fmla="*/ 267 h 2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27" h="267">
                    <a:moveTo>
                      <a:pt x="9" y="267"/>
                    </a:moveTo>
                    <a:lnTo>
                      <a:pt x="0" y="262"/>
                    </a:lnTo>
                    <a:lnTo>
                      <a:pt x="118" y="0"/>
                    </a:lnTo>
                    <a:lnTo>
                      <a:pt x="127" y="5"/>
                    </a:lnTo>
                    <a:lnTo>
                      <a:pt x="9" y="267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Freeform 58"/>
              <p:cNvSpPr/>
              <p:nvPr/>
            </p:nvSpPr>
            <p:spPr bwMode="auto">
              <a:xfrm>
                <a:off x="2852" y="1823"/>
                <a:ext cx="175" cy="38"/>
              </a:xfrm>
              <a:custGeom>
                <a:gdLst>
                  <a:gd name="T0" fmla="*/ 173 w 175"/>
                  <a:gd name="T1" fmla="*/ 38 h 38"/>
                  <a:gd name="T2" fmla="*/ 0 w 175"/>
                  <a:gd name="T3" fmla="*/ 12 h 38"/>
                  <a:gd name="T4" fmla="*/ 3 w 175"/>
                  <a:gd name="T5" fmla="*/ 0 h 38"/>
                  <a:gd name="T6" fmla="*/ 175 w 175"/>
                  <a:gd name="T7" fmla="*/ 26 h 38"/>
                  <a:gd name="T8" fmla="*/ 173 w 175"/>
                  <a:gd name="T9" fmla="*/ 38 h 3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75" h="38">
                    <a:moveTo>
                      <a:pt x="173" y="38"/>
                    </a:moveTo>
                    <a:lnTo>
                      <a:pt x="0" y="12"/>
                    </a:lnTo>
                    <a:lnTo>
                      <a:pt x="3" y="0"/>
                    </a:lnTo>
                    <a:lnTo>
                      <a:pt x="175" y="26"/>
                    </a:lnTo>
                    <a:lnTo>
                      <a:pt x="173" y="38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Freeform 59"/>
              <p:cNvSpPr/>
              <p:nvPr/>
            </p:nvSpPr>
            <p:spPr bwMode="auto">
              <a:xfrm>
                <a:off x="3027" y="1849"/>
                <a:ext cx="154" cy="97"/>
              </a:xfrm>
              <a:custGeom>
                <a:gdLst>
                  <a:gd name="T0" fmla="*/ 147 w 154"/>
                  <a:gd name="T1" fmla="*/ 97 h 97"/>
                  <a:gd name="T2" fmla="*/ 0 w 154"/>
                  <a:gd name="T3" fmla="*/ 9 h 97"/>
                  <a:gd name="T4" fmla="*/ 7 w 154"/>
                  <a:gd name="T5" fmla="*/ 0 h 97"/>
                  <a:gd name="T6" fmla="*/ 154 w 154"/>
                  <a:gd name="T7" fmla="*/ 87 h 97"/>
                  <a:gd name="T8" fmla="*/ 147 w 154"/>
                  <a:gd name="T9" fmla="*/ 97 h 9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54" h="97">
                    <a:moveTo>
                      <a:pt x="147" y="97"/>
                    </a:moveTo>
                    <a:lnTo>
                      <a:pt x="0" y="9"/>
                    </a:lnTo>
                    <a:lnTo>
                      <a:pt x="7" y="0"/>
                    </a:lnTo>
                    <a:lnTo>
                      <a:pt x="154" y="87"/>
                    </a:lnTo>
                    <a:lnTo>
                      <a:pt x="147" y="97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Freeform 60"/>
              <p:cNvSpPr/>
              <p:nvPr/>
            </p:nvSpPr>
            <p:spPr bwMode="auto">
              <a:xfrm>
                <a:off x="3029" y="1731"/>
                <a:ext cx="251" cy="125"/>
              </a:xfrm>
              <a:custGeom>
                <a:gdLst>
                  <a:gd name="T0" fmla="*/ 5 w 251"/>
                  <a:gd name="T1" fmla="*/ 125 h 125"/>
                  <a:gd name="T2" fmla="*/ 0 w 251"/>
                  <a:gd name="T3" fmla="*/ 115 h 125"/>
                  <a:gd name="T4" fmla="*/ 246 w 251"/>
                  <a:gd name="T5" fmla="*/ 0 h 125"/>
                  <a:gd name="T6" fmla="*/ 251 w 251"/>
                  <a:gd name="T7" fmla="*/ 11 h 125"/>
                  <a:gd name="T8" fmla="*/ 5 w 251"/>
                  <a:gd name="T9" fmla="*/ 125 h 1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51" h="125">
                    <a:moveTo>
                      <a:pt x="5" y="125"/>
                    </a:moveTo>
                    <a:lnTo>
                      <a:pt x="0" y="115"/>
                    </a:lnTo>
                    <a:lnTo>
                      <a:pt x="246" y="0"/>
                    </a:lnTo>
                    <a:lnTo>
                      <a:pt x="251" y="11"/>
                    </a:lnTo>
                    <a:lnTo>
                      <a:pt x="5" y="125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1" name="Freeform 61"/>
              <p:cNvSpPr/>
              <p:nvPr/>
            </p:nvSpPr>
            <p:spPr bwMode="auto">
              <a:xfrm>
                <a:off x="2989" y="1636"/>
                <a:ext cx="45" cy="215"/>
              </a:xfrm>
              <a:custGeom>
                <a:gdLst>
                  <a:gd name="T0" fmla="*/ 36 w 45"/>
                  <a:gd name="T1" fmla="*/ 215 h 215"/>
                  <a:gd name="T2" fmla="*/ 0 w 45"/>
                  <a:gd name="T3" fmla="*/ 2 h 215"/>
                  <a:gd name="T4" fmla="*/ 12 w 45"/>
                  <a:gd name="T5" fmla="*/ 0 h 215"/>
                  <a:gd name="T6" fmla="*/ 45 w 45"/>
                  <a:gd name="T7" fmla="*/ 213 h 215"/>
                  <a:gd name="T8" fmla="*/ 36 w 45"/>
                  <a:gd name="T9" fmla="*/ 215 h 21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5" h="215">
                    <a:moveTo>
                      <a:pt x="36" y="215"/>
                    </a:moveTo>
                    <a:lnTo>
                      <a:pt x="0" y="2"/>
                    </a:lnTo>
                    <a:lnTo>
                      <a:pt x="12" y="0"/>
                    </a:lnTo>
                    <a:lnTo>
                      <a:pt x="45" y="213"/>
                    </a:lnTo>
                    <a:lnTo>
                      <a:pt x="36" y="215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Freeform 62"/>
              <p:cNvSpPr/>
              <p:nvPr/>
            </p:nvSpPr>
            <p:spPr bwMode="auto">
              <a:xfrm>
                <a:off x="2845" y="1641"/>
                <a:ext cx="14" cy="186"/>
              </a:xfrm>
              <a:custGeom>
                <a:gdLst>
                  <a:gd name="T0" fmla="*/ 2 w 14"/>
                  <a:gd name="T1" fmla="*/ 186 h 186"/>
                  <a:gd name="T2" fmla="*/ 0 w 14"/>
                  <a:gd name="T3" fmla="*/ 0 h 186"/>
                  <a:gd name="T4" fmla="*/ 12 w 14"/>
                  <a:gd name="T5" fmla="*/ 0 h 186"/>
                  <a:gd name="T6" fmla="*/ 14 w 14"/>
                  <a:gd name="T7" fmla="*/ 186 h 186"/>
                  <a:gd name="T8" fmla="*/ 2 w 14"/>
                  <a:gd name="T9" fmla="*/ 186 h 18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4" h="186">
                    <a:moveTo>
                      <a:pt x="2" y="186"/>
                    </a:moveTo>
                    <a:lnTo>
                      <a:pt x="0" y="0"/>
                    </a:lnTo>
                    <a:lnTo>
                      <a:pt x="12" y="0"/>
                    </a:lnTo>
                    <a:lnTo>
                      <a:pt x="14" y="186"/>
                    </a:lnTo>
                    <a:lnTo>
                      <a:pt x="2" y="186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Freeform 63"/>
              <p:cNvSpPr/>
              <p:nvPr/>
            </p:nvSpPr>
            <p:spPr bwMode="auto">
              <a:xfrm>
                <a:off x="2833" y="1350"/>
                <a:ext cx="24" cy="293"/>
              </a:xfrm>
              <a:custGeom>
                <a:gdLst>
                  <a:gd name="T0" fmla="*/ 12 w 24"/>
                  <a:gd name="T1" fmla="*/ 293 h 293"/>
                  <a:gd name="T2" fmla="*/ 0 w 24"/>
                  <a:gd name="T3" fmla="*/ 3 h 293"/>
                  <a:gd name="T4" fmla="*/ 12 w 24"/>
                  <a:gd name="T5" fmla="*/ 0 h 293"/>
                  <a:gd name="T6" fmla="*/ 24 w 24"/>
                  <a:gd name="T7" fmla="*/ 293 h 293"/>
                  <a:gd name="T8" fmla="*/ 12 w 24"/>
                  <a:gd name="T9" fmla="*/ 293 h 29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4" h="293">
                    <a:moveTo>
                      <a:pt x="12" y="293"/>
                    </a:moveTo>
                    <a:lnTo>
                      <a:pt x="0" y="3"/>
                    </a:lnTo>
                    <a:lnTo>
                      <a:pt x="12" y="0"/>
                    </a:lnTo>
                    <a:lnTo>
                      <a:pt x="24" y="293"/>
                    </a:lnTo>
                    <a:lnTo>
                      <a:pt x="12" y="293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Freeform 64"/>
              <p:cNvSpPr/>
              <p:nvPr/>
            </p:nvSpPr>
            <p:spPr bwMode="auto">
              <a:xfrm>
                <a:off x="2855" y="1631"/>
                <a:ext cx="141" cy="22"/>
              </a:xfrm>
              <a:custGeom>
                <a:gdLst>
                  <a:gd name="T0" fmla="*/ 0 w 141"/>
                  <a:gd name="T1" fmla="*/ 22 h 22"/>
                  <a:gd name="T2" fmla="*/ 0 w 141"/>
                  <a:gd name="T3" fmla="*/ 10 h 22"/>
                  <a:gd name="T4" fmla="*/ 141 w 141"/>
                  <a:gd name="T5" fmla="*/ 0 h 22"/>
                  <a:gd name="T6" fmla="*/ 141 w 141"/>
                  <a:gd name="T7" fmla="*/ 12 h 22"/>
                  <a:gd name="T8" fmla="*/ 0 w 141"/>
                  <a:gd name="T9" fmla="*/ 22 h 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41" h="22">
                    <a:moveTo>
                      <a:pt x="0" y="22"/>
                    </a:moveTo>
                    <a:lnTo>
                      <a:pt x="0" y="10"/>
                    </a:lnTo>
                    <a:lnTo>
                      <a:pt x="141" y="0"/>
                    </a:lnTo>
                    <a:lnTo>
                      <a:pt x="141" y="1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Freeform 65"/>
              <p:cNvSpPr/>
              <p:nvPr/>
            </p:nvSpPr>
            <p:spPr bwMode="auto">
              <a:xfrm>
                <a:off x="2649" y="1643"/>
                <a:ext cx="206" cy="140"/>
              </a:xfrm>
              <a:custGeom>
                <a:gdLst>
                  <a:gd name="T0" fmla="*/ 7 w 206"/>
                  <a:gd name="T1" fmla="*/ 140 h 140"/>
                  <a:gd name="T2" fmla="*/ 0 w 206"/>
                  <a:gd name="T3" fmla="*/ 130 h 140"/>
                  <a:gd name="T4" fmla="*/ 198 w 206"/>
                  <a:gd name="T5" fmla="*/ 0 h 140"/>
                  <a:gd name="T6" fmla="*/ 206 w 206"/>
                  <a:gd name="T7" fmla="*/ 10 h 140"/>
                  <a:gd name="T8" fmla="*/ 7 w 206"/>
                  <a:gd name="T9" fmla="*/ 140 h 1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06" h="140">
                    <a:moveTo>
                      <a:pt x="7" y="140"/>
                    </a:moveTo>
                    <a:lnTo>
                      <a:pt x="0" y="130"/>
                    </a:lnTo>
                    <a:lnTo>
                      <a:pt x="198" y="0"/>
                    </a:lnTo>
                    <a:lnTo>
                      <a:pt x="206" y="10"/>
                    </a:lnTo>
                    <a:lnTo>
                      <a:pt x="7" y="140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Freeform 66"/>
              <p:cNvSpPr/>
              <p:nvPr/>
            </p:nvSpPr>
            <p:spPr bwMode="auto">
              <a:xfrm>
                <a:off x="2524" y="1776"/>
                <a:ext cx="134" cy="231"/>
              </a:xfrm>
              <a:custGeom>
                <a:gdLst>
                  <a:gd name="T0" fmla="*/ 9 w 134"/>
                  <a:gd name="T1" fmla="*/ 231 h 231"/>
                  <a:gd name="T2" fmla="*/ 0 w 134"/>
                  <a:gd name="T3" fmla="*/ 224 h 231"/>
                  <a:gd name="T4" fmla="*/ 125 w 134"/>
                  <a:gd name="T5" fmla="*/ 0 h 231"/>
                  <a:gd name="T6" fmla="*/ 134 w 134"/>
                  <a:gd name="T7" fmla="*/ 4 h 231"/>
                  <a:gd name="T8" fmla="*/ 9 w 134"/>
                  <a:gd name="T9" fmla="*/ 231 h 2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4" h="231">
                    <a:moveTo>
                      <a:pt x="9" y="231"/>
                    </a:moveTo>
                    <a:lnTo>
                      <a:pt x="0" y="224"/>
                    </a:lnTo>
                    <a:lnTo>
                      <a:pt x="125" y="0"/>
                    </a:lnTo>
                    <a:lnTo>
                      <a:pt x="134" y="4"/>
                    </a:lnTo>
                    <a:lnTo>
                      <a:pt x="9" y="231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Freeform 67"/>
              <p:cNvSpPr/>
              <p:nvPr/>
            </p:nvSpPr>
            <p:spPr bwMode="auto">
              <a:xfrm>
                <a:off x="2526" y="1825"/>
                <a:ext cx="329" cy="177"/>
              </a:xfrm>
              <a:custGeom>
                <a:gdLst>
                  <a:gd name="T0" fmla="*/ 5 w 329"/>
                  <a:gd name="T1" fmla="*/ 177 h 177"/>
                  <a:gd name="T2" fmla="*/ 0 w 329"/>
                  <a:gd name="T3" fmla="*/ 168 h 177"/>
                  <a:gd name="T4" fmla="*/ 324 w 329"/>
                  <a:gd name="T5" fmla="*/ 0 h 177"/>
                  <a:gd name="T6" fmla="*/ 329 w 329"/>
                  <a:gd name="T7" fmla="*/ 10 h 177"/>
                  <a:gd name="T8" fmla="*/ 5 w 329"/>
                  <a:gd name="T9" fmla="*/ 177 h 17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29" h="177">
                    <a:moveTo>
                      <a:pt x="5" y="177"/>
                    </a:moveTo>
                    <a:lnTo>
                      <a:pt x="0" y="168"/>
                    </a:lnTo>
                    <a:lnTo>
                      <a:pt x="324" y="0"/>
                    </a:lnTo>
                    <a:lnTo>
                      <a:pt x="329" y="10"/>
                    </a:lnTo>
                    <a:lnTo>
                      <a:pt x="5" y="177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Freeform 68"/>
              <p:cNvSpPr/>
              <p:nvPr/>
            </p:nvSpPr>
            <p:spPr bwMode="auto">
              <a:xfrm>
                <a:off x="2649" y="1773"/>
                <a:ext cx="83" cy="255"/>
              </a:xfrm>
              <a:custGeom>
                <a:gdLst>
                  <a:gd name="T0" fmla="*/ 73 w 83"/>
                  <a:gd name="T1" fmla="*/ 255 h 255"/>
                  <a:gd name="T2" fmla="*/ 0 w 83"/>
                  <a:gd name="T3" fmla="*/ 5 h 255"/>
                  <a:gd name="T4" fmla="*/ 12 w 83"/>
                  <a:gd name="T5" fmla="*/ 0 h 255"/>
                  <a:gd name="T6" fmla="*/ 83 w 83"/>
                  <a:gd name="T7" fmla="*/ 251 h 255"/>
                  <a:gd name="T8" fmla="*/ 73 w 83"/>
                  <a:gd name="T9" fmla="*/ 255 h 2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83" h="255">
                    <a:moveTo>
                      <a:pt x="73" y="255"/>
                    </a:moveTo>
                    <a:lnTo>
                      <a:pt x="0" y="5"/>
                    </a:lnTo>
                    <a:lnTo>
                      <a:pt x="12" y="0"/>
                    </a:lnTo>
                    <a:lnTo>
                      <a:pt x="83" y="251"/>
                    </a:lnTo>
                    <a:lnTo>
                      <a:pt x="73" y="255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Freeform 69"/>
              <p:cNvSpPr/>
              <p:nvPr/>
            </p:nvSpPr>
            <p:spPr bwMode="auto">
              <a:xfrm>
                <a:off x="2358" y="1650"/>
                <a:ext cx="175" cy="350"/>
              </a:xfrm>
              <a:custGeom>
                <a:gdLst>
                  <a:gd name="T0" fmla="*/ 163 w 175"/>
                  <a:gd name="T1" fmla="*/ 350 h 350"/>
                  <a:gd name="T2" fmla="*/ 0 w 175"/>
                  <a:gd name="T3" fmla="*/ 5 h 350"/>
                  <a:gd name="T4" fmla="*/ 10 w 175"/>
                  <a:gd name="T5" fmla="*/ 0 h 350"/>
                  <a:gd name="T6" fmla="*/ 175 w 175"/>
                  <a:gd name="T7" fmla="*/ 345 h 350"/>
                  <a:gd name="T8" fmla="*/ 163 w 175"/>
                  <a:gd name="T9" fmla="*/ 350 h 35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75" h="350">
                    <a:moveTo>
                      <a:pt x="163" y="350"/>
                    </a:moveTo>
                    <a:lnTo>
                      <a:pt x="0" y="5"/>
                    </a:lnTo>
                    <a:lnTo>
                      <a:pt x="10" y="0"/>
                    </a:lnTo>
                    <a:lnTo>
                      <a:pt x="175" y="345"/>
                    </a:lnTo>
                    <a:lnTo>
                      <a:pt x="163" y="350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Freeform 70"/>
              <p:cNvSpPr/>
              <p:nvPr/>
            </p:nvSpPr>
            <p:spPr bwMode="auto">
              <a:xfrm>
                <a:off x="2283" y="1289"/>
                <a:ext cx="85" cy="366"/>
              </a:xfrm>
              <a:custGeom>
                <a:gdLst>
                  <a:gd name="T0" fmla="*/ 73 w 85"/>
                  <a:gd name="T1" fmla="*/ 366 h 366"/>
                  <a:gd name="T2" fmla="*/ 0 w 85"/>
                  <a:gd name="T3" fmla="*/ 2 h 366"/>
                  <a:gd name="T4" fmla="*/ 11 w 85"/>
                  <a:gd name="T5" fmla="*/ 0 h 366"/>
                  <a:gd name="T6" fmla="*/ 85 w 85"/>
                  <a:gd name="T7" fmla="*/ 366 h 366"/>
                  <a:gd name="T8" fmla="*/ 73 w 85"/>
                  <a:gd name="T9" fmla="*/ 366 h 36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85" h="366">
                    <a:moveTo>
                      <a:pt x="73" y="366"/>
                    </a:moveTo>
                    <a:lnTo>
                      <a:pt x="0" y="2"/>
                    </a:lnTo>
                    <a:lnTo>
                      <a:pt x="11" y="0"/>
                    </a:lnTo>
                    <a:lnTo>
                      <a:pt x="85" y="366"/>
                    </a:lnTo>
                    <a:lnTo>
                      <a:pt x="73" y="366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Freeform 71"/>
              <p:cNvSpPr/>
              <p:nvPr/>
            </p:nvSpPr>
            <p:spPr bwMode="auto">
              <a:xfrm>
                <a:off x="2285" y="1289"/>
                <a:ext cx="168" cy="139"/>
              </a:xfrm>
              <a:custGeom>
                <a:gdLst>
                  <a:gd name="T0" fmla="*/ 161 w 168"/>
                  <a:gd name="T1" fmla="*/ 139 h 139"/>
                  <a:gd name="T2" fmla="*/ 0 w 168"/>
                  <a:gd name="T3" fmla="*/ 7 h 139"/>
                  <a:gd name="T4" fmla="*/ 7 w 168"/>
                  <a:gd name="T5" fmla="*/ 0 h 139"/>
                  <a:gd name="T6" fmla="*/ 168 w 168"/>
                  <a:gd name="T7" fmla="*/ 130 h 139"/>
                  <a:gd name="T8" fmla="*/ 161 w 168"/>
                  <a:gd name="T9" fmla="*/ 139 h 13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68" h="139">
                    <a:moveTo>
                      <a:pt x="161" y="139"/>
                    </a:moveTo>
                    <a:lnTo>
                      <a:pt x="0" y="7"/>
                    </a:lnTo>
                    <a:lnTo>
                      <a:pt x="7" y="0"/>
                    </a:lnTo>
                    <a:lnTo>
                      <a:pt x="168" y="130"/>
                    </a:lnTo>
                    <a:lnTo>
                      <a:pt x="161" y="139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Freeform 72"/>
              <p:cNvSpPr/>
              <p:nvPr/>
            </p:nvSpPr>
            <p:spPr bwMode="auto">
              <a:xfrm>
                <a:off x="2356" y="1423"/>
                <a:ext cx="99" cy="227"/>
              </a:xfrm>
              <a:custGeom>
                <a:gdLst>
                  <a:gd name="T0" fmla="*/ 9 w 99"/>
                  <a:gd name="T1" fmla="*/ 227 h 227"/>
                  <a:gd name="T2" fmla="*/ 0 w 99"/>
                  <a:gd name="T3" fmla="*/ 223 h 227"/>
                  <a:gd name="T4" fmla="*/ 90 w 99"/>
                  <a:gd name="T5" fmla="*/ 0 h 227"/>
                  <a:gd name="T6" fmla="*/ 99 w 99"/>
                  <a:gd name="T7" fmla="*/ 5 h 227"/>
                  <a:gd name="T8" fmla="*/ 9 w 99"/>
                  <a:gd name="T9" fmla="*/ 227 h 2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9" h="226">
                    <a:moveTo>
                      <a:pt x="9" y="227"/>
                    </a:moveTo>
                    <a:lnTo>
                      <a:pt x="0" y="223"/>
                    </a:lnTo>
                    <a:lnTo>
                      <a:pt x="90" y="0"/>
                    </a:lnTo>
                    <a:lnTo>
                      <a:pt x="99" y="5"/>
                    </a:lnTo>
                    <a:lnTo>
                      <a:pt x="9" y="227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Freeform 73"/>
              <p:cNvSpPr/>
              <p:nvPr/>
            </p:nvSpPr>
            <p:spPr bwMode="auto">
              <a:xfrm>
                <a:off x="2446" y="1419"/>
                <a:ext cx="179" cy="106"/>
              </a:xfrm>
              <a:custGeom>
                <a:gdLst>
                  <a:gd name="T0" fmla="*/ 175 w 179"/>
                  <a:gd name="T1" fmla="*/ 106 h 106"/>
                  <a:gd name="T2" fmla="*/ 0 w 179"/>
                  <a:gd name="T3" fmla="*/ 9 h 106"/>
                  <a:gd name="T4" fmla="*/ 4 w 179"/>
                  <a:gd name="T5" fmla="*/ 0 h 106"/>
                  <a:gd name="T6" fmla="*/ 179 w 179"/>
                  <a:gd name="T7" fmla="*/ 97 h 106"/>
                  <a:gd name="T8" fmla="*/ 175 w 179"/>
                  <a:gd name="T9" fmla="*/ 106 h 10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79" h="105">
                    <a:moveTo>
                      <a:pt x="175" y="106"/>
                    </a:moveTo>
                    <a:lnTo>
                      <a:pt x="0" y="9"/>
                    </a:lnTo>
                    <a:lnTo>
                      <a:pt x="4" y="0"/>
                    </a:lnTo>
                    <a:lnTo>
                      <a:pt x="179" y="97"/>
                    </a:lnTo>
                    <a:lnTo>
                      <a:pt x="175" y="106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Freeform 74"/>
              <p:cNvSpPr/>
              <p:nvPr/>
            </p:nvSpPr>
            <p:spPr bwMode="auto">
              <a:xfrm>
                <a:off x="2613" y="1518"/>
                <a:ext cx="43" cy="262"/>
              </a:xfrm>
              <a:custGeom>
                <a:gdLst>
                  <a:gd name="T0" fmla="*/ 34 w 43"/>
                  <a:gd name="T1" fmla="*/ 262 h 262"/>
                  <a:gd name="T2" fmla="*/ 0 w 43"/>
                  <a:gd name="T3" fmla="*/ 2 h 262"/>
                  <a:gd name="T4" fmla="*/ 12 w 43"/>
                  <a:gd name="T5" fmla="*/ 0 h 262"/>
                  <a:gd name="T6" fmla="*/ 43 w 43"/>
                  <a:gd name="T7" fmla="*/ 260 h 262"/>
                  <a:gd name="T8" fmla="*/ 34 w 43"/>
                  <a:gd name="T9" fmla="*/ 262 h 2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3" h="262">
                    <a:moveTo>
                      <a:pt x="34" y="262"/>
                    </a:moveTo>
                    <a:lnTo>
                      <a:pt x="0" y="2"/>
                    </a:lnTo>
                    <a:lnTo>
                      <a:pt x="12" y="0"/>
                    </a:lnTo>
                    <a:lnTo>
                      <a:pt x="43" y="260"/>
                    </a:lnTo>
                    <a:lnTo>
                      <a:pt x="34" y="262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Freeform 75"/>
              <p:cNvSpPr/>
              <p:nvPr/>
            </p:nvSpPr>
            <p:spPr bwMode="auto">
              <a:xfrm>
                <a:off x="2621" y="1516"/>
                <a:ext cx="231" cy="134"/>
              </a:xfrm>
              <a:custGeom>
                <a:gdLst>
                  <a:gd name="T0" fmla="*/ 226 w 231"/>
                  <a:gd name="T1" fmla="*/ 134 h 134"/>
                  <a:gd name="T2" fmla="*/ 0 w 231"/>
                  <a:gd name="T3" fmla="*/ 9 h 134"/>
                  <a:gd name="T4" fmla="*/ 4 w 231"/>
                  <a:gd name="T5" fmla="*/ 0 h 134"/>
                  <a:gd name="T6" fmla="*/ 231 w 231"/>
                  <a:gd name="T7" fmla="*/ 125 h 134"/>
                  <a:gd name="T8" fmla="*/ 226 w 231"/>
                  <a:gd name="T9" fmla="*/ 134 h 13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31" h="134">
                    <a:moveTo>
                      <a:pt x="226" y="134"/>
                    </a:moveTo>
                    <a:lnTo>
                      <a:pt x="0" y="9"/>
                    </a:lnTo>
                    <a:lnTo>
                      <a:pt x="4" y="0"/>
                    </a:lnTo>
                    <a:lnTo>
                      <a:pt x="231" y="125"/>
                    </a:lnTo>
                    <a:lnTo>
                      <a:pt x="226" y="134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Freeform 76"/>
              <p:cNvSpPr/>
              <p:nvPr/>
            </p:nvSpPr>
            <p:spPr bwMode="auto">
              <a:xfrm>
                <a:off x="2595" y="1383"/>
                <a:ext cx="33" cy="140"/>
              </a:xfrm>
              <a:custGeom>
                <a:gdLst>
                  <a:gd name="T0" fmla="*/ 21 w 33"/>
                  <a:gd name="T1" fmla="*/ 140 h 140"/>
                  <a:gd name="T2" fmla="*/ 0 w 33"/>
                  <a:gd name="T3" fmla="*/ 0 h 140"/>
                  <a:gd name="T4" fmla="*/ 9 w 33"/>
                  <a:gd name="T5" fmla="*/ 0 h 140"/>
                  <a:gd name="T6" fmla="*/ 33 w 33"/>
                  <a:gd name="T7" fmla="*/ 137 h 140"/>
                  <a:gd name="T8" fmla="*/ 21 w 33"/>
                  <a:gd name="T9" fmla="*/ 140 h 1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3" h="140">
                    <a:moveTo>
                      <a:pt x="21" y="140"/>
                    </a:moveTo>
                    <a:lnTo>
                      <a:pt x="0" y="0"/>
                    </a:lnTo>
                    <a:lnTo>
                      <a:pt x="9" y="0"/>
                    </a:lnTo>
                    <a:lnTo>
                      <a:pt x="33" y="137"/>
                    </a:lnTo>
                    <a:lnTo>
                      <a:pt x="21" y="140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Freeform 77"/>
              <p:cNvSpPr/>
              <p:nvPr/>
            </p:nvSpPr>
            <p:spPr bwMode="auto">
              <a:xfrm>
                <a:off x="2361" y="1513"/>
                <a:ext cx="262" cy="135"/>
              </a:xfrm>
              <a:custGeom>
                <a:gdLst>
                  <a:gd name="T0" fmla="*/ 4 w 262"/>
                  <a:gd name="T1" fmla="*/ 135 h 135"/>
                  <a:gd name="T2" fmla="*/ 0 w 262"/>
                  <a:gd name="T3" fmla="*/ 125 h 135"/>
                  <a:gd name="T4" fmla="*/ 257 w 262"/>
                  <a:gd name="T5" fmla="*/ 0 h 135"/>
                  <a:gd name="T6" fmla="*/ 262 w 262"/>
                  <a:gd name="T7" fmla="*/ 10 h 135"/>
                  <a:gd name="T8" fmla="*/ 4 w 262"/>
                  <a:gd name="T9" fmla="*/ 135 h 1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62" h="135">
                    <a:moveTo>
                      <a:pt x="4" y="135"/>
                    </a:moveTo>
                    <a:lnTo>
                      <a:pt x="0" y="125"/>
                    </a:lnTo>
                    <a:lnTo>
                      <a:pt x="257" y="0"/>
                    </a:lnTo>
                    <a:lnTo>
                      <a:pt x="262" y="10"/>
                    </a:lnTo>
                    <a:lnTo>
                      <a:pt x="4" y="135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Freeform 78"/>
              <p:cNvSpPr/>
              <p:nvPr/>
            </p:nvSpPr>
            <p:spPr bwMode="auto">
              <a:xfrm>
                <a:off x="2361" y="1641"/>
                <a:ext cx="290" cy="135"/>
              </a:xfrm>
              <a:custGeom>
                <a:gdLst>
                  <a:gd name="T0" fmla="*/ 288 w 290"/>
                  <a:gd name="T1" fmla="*/ 135 h 135"/>
                  <a:gd name="T2" fmla="*/ 0 w 290"/>
                  <a:gd name="T3" fmla="*/ 9 h 135"/>
                  <a:gd name="T4" fmla="*/ 4 w 290"/>
                  <a:gd name="T5" fmla="*/ 0 h 135"/>
                  <a:gd name="T6" fmla="*/ 290 w 290"/>
                  <a:gd name="T7" fmla="*/ 125 h 135"/>
                  <a:gd name="T8" fmla="*/ 288 w 290"/>
                  <a:gd name="T9" fmla="*/ 135 h 1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90" h="135">
                    <a:moveTo>
                      <a:pt x="288" y="135"/>
                    </a:moveTo>
                    <a:lnTo>
                      <a:pt x="0" y="9"/>
                    </a:lnTo>
                    <a:lnTo>
                      <a:pt x="4" y="0"/>
                    </a:lnTo>
                    <a:lnTo>
                      <a:pt x="290" y="125"/>
                    </a:lnTo>
                    <a:lnTo>
                      <a:pt x="288" y="135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Freeform 79"/>
              <p:cNvSpPr/>
              <p:nvPr/>
            </p:nvSpPr>
            <p:spPr bwMode="auto">
              <a:xfrm>
                <a:off x="2656" y="1731"/>
                <a:ext cx="619" cy="52"/>
              </a:xfrm>
              <a:custGeom>
                <a:gdLst>
                  <a:gd name="T0" fmla="*/ 0 w 619"/>
                  <a:gd name="T1" fmla="*/ 52 h 52"/>
                  <a:gd name="T2" fmla="*/ 0 w 619"/>
                  <a:gd name="T3" fmla="*/ 40 h 52"/>
                  <a:gd name="T4" fmla="*/ 619 w 619"/>
                  <a:gd name="T5" fmla="*/ 0 h 52"/>
                  <a:gd name="T6" fmla="*/ 619 w 619"/>
                  <a:gd name="T7" fmla="*/ 11 h 52"/>
                  <a:gd name="T8" fmla="*/ 0 w 619"/>
                  <a:gd name="T9" fmla="*/ 52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19" h="52">
                    <a:moveTo>
                      <a:pt x="0" y="52"/>
                    </a:moveTo>
                    <a:lnTo>
                      <a:pt x="0" y="40"/>
                    </a:lnTo>
                    <a:lnTo>
                      <a:pt x="619" y="0"/>
                    </a:lnTo>
                    <a:lnTo>
                      <a:pt x="619" y="11"/>
                    </a:lnTo>
                    <a:lnTo>
                      <a:pt x="0" y="52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Freeform 80"/>
              <p:cNvSpPr/>
              <p:nvPr/>
            </p:nvSpPr>
            <p:spPr bwMode="auto">
              <a:xfrm>
                <a:off x="3145" y="1475"/>
                <a:ext cx="258" cy="123"/>
              </a:xfrm>
              <a:custGeom>
                <a:gdLst>
                  <a:gd name="T0" fmla="*/ 5 w 258"/>
                  <a:gd name="T1" fmla="*/ 123 h 123"/>
                  <a:gd name="T2" fmla="*/ 0 w 258"/>
                  <a:gd name="T3" fmla="*/ 114 h 123"/>
                  <a:gd name="T4" fmla="*/ 253 w 258"/>
                  <a:gd name="T5" fmla="*/ 0 h 123"/>
                  <a:gd name="T6" fmla="*/ 258 w 258"/>
                  <a:gd name="T7" fmla="*/ 10 h 123"/>
                  <a:gd name="T8" fmla="*/ 5 w 258"/>
                  <a:gd name="T9" fmla="*/ 123 h 12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58" h="123">
                    <a:moveTo>
                      <a:pt x="5" y="123"/>
                    </a:moveTo>
                    <a:lnTo>
                      <a:pt x="0" y="114"/>
                    </a:lnTo>
                    <a:lnTo>
                      <a:pt x="253" y="0"/>
                    </a:lnTo>
                    <a:lnTo>
                      <a:pt x="258" y="10"/>
                    </a:lnTo>
                    <a:lnTo>
                      <a:pt x="5" y="123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Freeform 81"/>
              <p:cNvSpPr/>
              <p:nvPr/>
            </p:nvSpPr>
            <p:spPr bwMode="auto">
              <a:xfrm>
                <a:off x="2994" y="1589"/>
                <a:ext cx="156" cy="52"/>
              </a:xfrm>
              <a:custGeom>
                <a:gdLst>
                  <a:gd name="T0" fmla="*/ 2 w 156"/>
                  <a:gd name="T1" fmla="*/ 52 h 52"/>
                  <a:gd name="T2" fmla="*/ 0 w 156"/>
                  <a:gd name="T3" fmla="*/ 40 h 52"/>
                  <a:gd name="T4" fmla="*/ 154 w 156"/>
                  <a:gd name="T5" fmla="*/ 0 h 52"/>
                  <a:gd name="T6" fmla="*/ 156 w 156"/>
                  <a:gd name="T7" fmla="*/ 9 h 52"/>
                  <a:gd name="T8" fmla="*/ 2 w 156"/>
                  <a:gd name="T9" fmla="*/ 52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56" h="52">
                    <a:moveTo>
                      <a:pt x="2" y="52"/>
                    </a:moveTo>
                    <a:lnTo>
                      <a:pt x="0" y="40"/>
                    </a:lnTo>
                    <a:lnTo>
                      <a:pt x="154" y="0"/>
                    </a:lnTo>
                    <a:lnTo>
                      <a:pt x="156" y="9"/>
                    </a:lnTo>
                    <a:lnTo>
                      <a:pt x="2" y="52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Freeform 82"/>
              <p:cNvSpPr/>
              <p:nvPr/>
            </p:nvSpPr>
            <p:spPr bwMode="auto">
              <a:xfrm>
                <a:off x="3379" y="1152"/>
                <a:ext cx="26" cy="328"/>
              </a:xfrm>
              <a:custGeom>
                <a:gdLst>
                  <a:gd name="T0" fmla="*/ 14 w 26"/>
                  <a:gd name="T1" fmla="*/ 328 h 328"/>
                  <a:gd name="T2" fmla="*/ 0 w 26"/>
                  <a:gd name="T3" fmla="*/ 0 h 328"/>
                  <a:gd name="T4" fmla="*/ 12 w 26"/>
                  <a:gd name="T5" fmla="*/ 0 h 328"/>
                  <a:gd name="T6" fmla="*/ 26 w 26"/>
                  <a:gd name="T7" fmla="*/ 328 h 328"/>
                  <a:gd name="T8" fmla="*/ 14 w 26"/>
                  <a:gd name="T9" fmla="*/ 328 h 32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6" h="328">
                    <a:moveTo>
                      <a:pt x="14" y="328"/>
                    </a:moveTo>
                    <a:lnTo>
                      <a:pt x="0" y="0"/>
                    </a:lnTo>
                    <a:lnTo>
                      <a:pt x="12" y="0"/>
                    </a:lnTo>
                    <a:lnTo>
                      <a:pt x="26" y="328"/>
                    </a:lnTo>
                    <a:lnTo>
                      <a:pt x="14" y="328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Freeform 83"/>
              <p:cNvSpPr/>
              <p:nvPr/>
            </p:nvSpPr>
            <p:spPr bwMode="auto">
              <a:xfrm>
                <a:off x="3202" y="944"/>
                <a:ext cx="187" cy="212"/>
              </a:xfrm>
              <a:custGeom>
                <a:gdLst>
                  <a:gd name="T0" fmla="*/ 179 w 187"/>
                  <a:gd name="T1" fmla="*/ 212 h 212"/>
                  <a:gd name="T2" fmla="*/ 0 w 187"/>
                  <a:gd name="T3" fmla="*/ 7 h 212"/>
                  <a:gd name="T4" fmla="*/ 9 w 187"/>
                  <a:gd name="T5" fmla="*/ 0 h 212"/>
                  <a:gd name="T6" fmla="*/ 187 w 187"/>
                  <a:gd name="T7" fmla="*/ 205 h 212"/>
                  <a:gd name="T8" fmla="*/ 179 w 187"/>
                  <a:gd name="T9" fmla="*/ 212 h 21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7" h="211">
                    <a:moveTo>
                      <a:pt x="179" y="212"/>
                    </a:moveTo>
                    <a:lnTo>
                      <a:pt x="0" y="7"/>
                    </a:lnTo>
                    <a:lnTo>
                      <a:pt x="9" y="0"/>
                    </a:lnTo>
                    <a:lnTo>
                      <a:pt x="187" y="205"/>
                    </a:lnTo>
                    <a:lnTo>
                      <a:pt x="179" y="212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Freeform 84"/>
              <p:cNvSpPr/>
              <p:nvPr/>
            </p:nvSpPr>
            <p:spPr bwMode="auto">
              <a:xfrm>
                <a:off x="3237" y="1149"/>
                <a:ext cx="149" cy="119"/>
              </a:xfrm>
              <a:custGeom>
                <a:gdLst>
                  <a:gd name="T0" fmla="*/ 7 w 149"/>
                  <a:gd name="T1" fmla="*/ 119 h 119"/>
                  <a:gd name="T2" fmla="*/ 0 w 149"/>
                  <a:gd name="T3" fmla="*/ 109 h 119"/>
                  <a:gd name="T4" fmla="*/ 142 w 149"/>
                  <a:gd name="T5" fmla="*/ 0 h 119"/>
                  <a:gd name="T6" fmla="*/ 149 w 149"/>
                  <a:gd name="T7" fmla="*/ 10 h 119"/>
                  <a:gd name="T8" fmla="*/ 7 w 149"/>
                  <a:gd name="T9" fmla="*/ 119 h 1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49" h="119">
                    <a:moveTo>
                      <a:pt x="7" y="119"/>
                    </a:moveTo>
                    <a:lnTo>
                      <a:pt x="0" y="109"/>
                    </a:lnTo>
                    <a:lnTo>
                      <a:pt x="142" y="0"/>
                    </a:lnTo>
                    <a:lnTo>
                      <a:pt x="149" y="10"/>
                    </a:lnTo>
                    <a:lnTo>
                      <a:pt x="7" y="119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Freeform 85"/>
              <p:cNvSpPr/>
              <p:nvPr/>
            </p:nvSpPr>
            <p:spPr bwMode="auto">
              <a:xfrm>
                <a:off x="3086" y="1258"/>
                <a:ext cx="161" cy="137"/>
              </a:xfrm>
              <a:custGeom>
                <a:gdLst>
                  <a:gd name="T0" fmla="*/ 7 w 161"/>
                  <a:gd name="T1" fmla="*/ 137 h 137"/>
                  <a:gd name="T2" fmla="*/ 0 w 161"/>
                  <a:gd name="T3" fmla="*/ 130 h 137"/>
                  <a:gd name="T4" fmla="*/ 154 w 161"/>
                  <a:gd name="T5" fmla="*/ 0 h 137"/>
                  <a:gd name="T6" fmla="*/ 161 w 161"/>
                  <a:gd name="T7" fmla="*/ 10 h 137"/>
                  <a:gd name="T8" fmla="*/ 7 w 161"/>
                  <a:gd name="T9" fmla="*/ 137 h 1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61" h="137">
                    <a:moveTo>
                      <a:pt x="7" y="137"/>
                    </a:moveTo>
                    <a:lnTo>
                      <a:pt x="0" y="130"/>
                    </a:lnTo>
                    <a:lnTo>
                      <a:pt x="154" y="0"/>
                    </a:lnTo>
                    <a:lnTo>
                      <a:pt x="161" y="10"/>
                    </a:lnTo>
                    <a:lnTo>
                      <a:pt x="7" y="137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Freeform 86"/>
              <p:cNvSpPr/>
              <p:nvPr/>
            </p:nvSpPr>
            <p:spPr bwMode="auto">
              <a:xfrm>
                <a:off x="2838" y="1353"/>
                <a:ext cx="255" cy="42"/>
              </a:xfrm>
              <a:custGeom>
                <a:gdLst>
                  <a:gd name="T0" fmla="*/ 253 w 255"/>
                  <a:gd name="T1" fmla="*/ 42 h 42"/>
                  <a:gd name="T2" fmla="*/ 0 w 255"/>
                  <a:gd name="T3" fmla="*/ 9 h 42"/>
                  <a:gd name="T4" fmla="*/ 2 w 255"/>
                  <a:gd name="T5" fmla="*/ 0 h 42"/>
                  <a:gd name="T6" fmla="*/ 255 w 255"/>
                  <a:gd name="T7" fmla="*/ 33 h 42"/>
                  <a:gd name="T8" fmla="*/ 253 w 255"/>
                  <a:gd name="T9" fmla="*/ 42 h 4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55" h="42">
                    <a:moveTo>
                      <a:pt x="253" y="42"/>
                    </a:moveTo>
                    <a:lnTo>
                      <a:pt x="0" y="9"/>
                    </a:lnTo>
                    <a:lnTo>
                      <a:pt x="2" y="0"/>
                    </a:lnTo>
                    <a:lnTo>
                      <a:pt x="255" y="33"/>
                    </a:lnTo>
                    <a:lnTo>
                      <a:pt x="253" y="42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Freeform 87"/>
              <p:cNvSpPr/>
              <p:nvPr/>
            </p:nvSpPr>
            <p:spPr bwMode="auto">
              <a:xfrm>
                <a:off x="2599" y="1355"/>
                <a:ext cx="239" cy="33"/>
              </a:xfrm>
              <a:custGeom>
                <a:gdLst>
                  <a:gd name="T0" fmla="*/ 0 w 239"/>
                  <a:gd name="T1" fmla="*/ 33 h 33"/>
                  <a:gd name="T2" fmla="*/ 0 w 239"/>
                  <a:gd name="T3" fmla="*/ 24 h 33"/>
                  <a:gd name="T4" fmla="*/ 239 w 239"/>
                  <a:gd name="T5" fmla="*/ 0 h 33"/>
                  <a:gd name="T6" fmla="*/ 239 w 239"/>
                  <a:gd name="T7" fmla="*/ 12 h 33"/>
                  <a:gd name="T8" fmla="*/ 0 w 239"/>
                  <a:gd name="T9" fmla="*/ 33 h 3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39" h="33">
                    <a:moveTo>
                      <a:pt x="0" y="33"/>
                    </a:moveTo>
                    <a:lnTo>
                      <a:pt x="0" y="24"/>
                    </a:lnTo>
                    <a:lnTo>
                      <a:pt x="239" y="0"/>
                    </a:lnTo>
                    <a:lnTo>
                      <a:pt x="239" y="12"/>
                    </a:lnTo>
                    <a:lnTo>
                      <a:pt x="0" y="33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88"/>
              <p:cNvSpPr/>
              <p:nvPr/>
            </p:nvSpPr>
            <p:spPr bwMode="auto">
              <a:xfrm>
                <a:off x="2287" y="1286"/>
                <a:ext cx="315" cy="104"/>
              </a:xfrm>
              <a:custGeom>
                <a:gdLst>
                  <a:gd name="T0" fmla="*/ 310 w 315"/>
                  <a:gd name="T1" fmla="*/ 104 h 104"/>
                  <a:gd name="T2" fmla="*/ 0 w 315"/>
                  <a:gd name="T3" fmla="*/ 10 h 104"/>
                  <a:gd name="T4" fmla="*/ 5 w 315"/>
                  <a:gd name="T5" fmla="*/ 0 h 104"/>
                  <a:gd name="T6" fmla="*/ 315 w 315"/>
                  <a:gd name="T7" fmla="*/ 95 h 104"/>
                  <a:gd name="T8" fmla="*/ 310 w 315"/>
                  <a:gd name="T9" fmla="*/ 104 h 10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15" h="104">
                    <a:moveTo>
                      <a:pt x="310" y="104"/>
                    </a:moveTo>
                    <a:lnTo>
                      <a:pt x="0" y="10"/>
                    </a:lnTo>
                    <a:lnTo>
                      <a:pt x="5" y="0"/>
                    </a:lnTo>
                    <a:lnTo>
                      <a:pt x="315" y="95"/>
                    </a:lnTo>
                    <a:lnTo>
                      <a:pt x="310" y="104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Freeform 89"/>
              <p:cNvSpPr/>
              <p:nvPr/>
            </p:nvSpPr>
            <p:spPr bwMode="auto">
              <a:xfrm>
                <a:off x="2448" y="1383"/>
                <a:ext cx="149" cy="48"/>
              </a:xfrm>
              <a:custGeom>
                <a:gdLst>
                  <a:gd name="T0" fmla="*/ 5 w 149"/>
                  <a:gd name="T1" fmla="*/ 48 h 48"/>
                  <a:gd name="T2" fmla="*/ 0 w 149"/>
                  <a:gd name="T3" fmla="*/ 36 h 48"/>
                  <a:gd name="T4" fmla="*/ 147 w 149"/>
                  <a:gd name="T5" fmla="*/ 0 h 48"/>
                  <a:gd name="T6" fmla="*/ 149 w 149"/>
                  <a:gd name="T7" fmla="*/ 10 h 48"/>
                  <a:gd name="T8" fmla="*/ 5 w 149"/>
                  <a:gd name="T9" fmla="*/ 48 h 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49" h="48">
                    <a:moveTo>
                      <a:pt x="5" y="48"/>
                    </a:moveTo>
                    <a:lnTo>
                      <a:pt x="0" y="36"/>
                    </a:lnTo>
                    <a:lnTo>
                      <a:pt x="147" y="0"/>
                    </a:lnTo>
                    <a:lnTo>
                      <a:pt x="149" y="10"/>
                    </a:lnTo>
                    <a:lnTo>
                      <a:pt x="5" y="48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Freeform 90"/>
              <p:cNvSpPr/>
              <p:nvPr/>
            </p:nvSpPr>
            <p:spPr bwMode="auto">
              <a:xfrm>
                <a:off x="2618" y="1386"/>
                <a:ext cx="473" cy="132"/>
              </a:xfrm>
              <a:custGeom>
                <a:gdLst>
                  <a:gd name="T0" fmla="*/ 0 w 200"/>
                  <a:gd name="T1" fmla="*/ 311 h 56"/>
                  <a:gd name="T2" fmla="*/ 0 w 200"/>
                  <a:gd name="T3" fmla="*/ 311 h 56"/>
                  <a:gd name="T4" fmla="*/ 5 w 200"/>
                  <a:gd name="T5" fmla="*/ 299 h 56"/>
                  <a:gd name="T6" fmla="*/ 5 w 200"/>
                  <a:gd name="T7" fmla="*/ 290 h 56"/>
                  <a:gd name="T8" fmla="*/ 1114 w 200"/>
                  <a:gd name="T9" fmla="*/ 0 h 56"/>
                  <a:gd name="T10" fmla="*/ 1119 w 200"/>
                  <a:gd name="T11" fmla="*/ 21 h 56"/>
                  <a:gd name="T12" fmla="*/ 0 w 200"/>
                  <a:gd name="T13" fmla="*/ 311 h 5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00" h="56">
                    <a:moveTo>
                      <a:pt x="0" y="56"/>
                    </a:moveTo>
                    <a:cubicBezTo>
                      <a:pt x="0" y="56"/>
                      <a:pt x="0" y="56"/>
                      <a:pt x="0" y="56"/>
                    </a:cubicBezTo>
                    <a:cubicBezTo>
                      <a:pt x="1" y="54"/>
                      <a:pt x="1" y="54"/>
                      <a:pt x="1" y="54"/>
                    </a:cubicBezTo>
                    <a:cubicBezTo>
                      <a:pt x="1" y="52"/>
                      <a:pt x="1" y="52"/>
                      <a:pt x="1" y="52"/>
                    </a:cubicBezTo>
                    <a:cubicBezTo>
                      <a:pt x="6" y="51"/>
                      <a:pt x="145" y="14"/>
                      <a:pt x="199" y="0"/>
                    </a:cubicBezTo>
                    <a:cubicBezTo>
                      <a:pt x="200" y="4"/>
                      <a:pt x="200" y="4"/>
                      <a:pt x="200" y="4"/>
                    </a:cubicBezTo>
                    <a:cubicBezTo>
                      <a:pt x="18" y="53"/>
                      <a:pt x="2" y="56"/>
                      <a:pt x="0" y="56"/>
                    </a:cubicBez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Freeform 91"/>
              <p:cNvSpPr/>
              <p:nvPr/>
            </p:nvSpPr>
            <p:spPr bwMode="auto">
              <a:xfrm>
                <a:off x="2618" y="1357"/>
                <a:ext cx="225" cy="163"/>
              </a:xfrm>
              <a:custGeom>
                <a:gdLst>
                  <a:gd name="T0" fmla="*/ 7 w 225"/>
                  <a:gd name="T1" fmla="*/ 163 h 163"/>
                  <a:gd name="T2" fmla="*/ 0 w 225"/>
                  <a:gd name="T3" fmla="*/ 154 h 163"/>
                  <a:gd name="T4" fmla="*/ 218 w 225"/>
                  <a:gd name="T5" fmla="*/ 0 h 163"/>
                  <a:gd name="T6" fmla="*/ 225 w 225"/>
                  <a:gd name="T7" fmla="*/ 10 h 163"/>
                  <a:gd name="T8" fmla="*/ 7 w 225"/>
                  <a:gd name="T9" fmla="*/ 163 h 16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25" h="163">
                    <a:moveTo>
                      <a:pt x="7" y="163"/>
                    </a:moveTo>
                    <a:lnTo>
                      <a:pt x="0" y="154"/>
                    </a:lnTo>
                    <a:lnTo>
                      <a:pt x="218" y="0"/>
                    </a:lnTo>
                    <a:lnTo>
                      <a:pt x="225" y="10"/>
                    </a:lnTo>
                    <a:lnTo>
                      <a:pt x="7" y="163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92"/>
              <p:cNvSpPr/>
              <p:nvPr/>
            </p:nvSpPr>
            <p:spPr bwMode="auto">
              <a:xfrm>
                <a:off x="2845" y="1258"/>
                <a:ext cx="395" cy="99"/>
              </a:xfrm>
              <a:custGeom>
                <a:gdLst>
                  <a:gd name="T0" fmla="*/ 2 w 395"/>
                  <a:gd name="T1" fmla="*/ 99 h 99"/>
                  <a:gd name="T2" fmla="*/ 0 w 395"/>
                  <a:gd name="T3" fmla="*/ 88 h 99"/>
                  <a:gd name="T4" fmla="*/ 392 w 395"/>
                  <a:gd name="T5" fmla="*/ 0 h 99"/>
                  <a:gd name="T6" fmla="*/ 395 w 395"/>
                  <a:gd name="T7" fmla="*/ 12 h 99"/>
                  <a:gd name="T8" fmla="*/ 2 w 395"/>
                  <a:gd name="T9" fmla="*/ 99 h 9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95" h="99">
                    <a:moveTo>
                      <a:pt x="2" y="99"/>
                    </a:moveTo>
                    <a:lnTo>
                      <a:pt x="0" y="88"/>
                    </a:lnTo>
                    <a:lnTo>
                      <a:pt x="392" y="0"/>
                    </a:lnTo>
                    <a:lnTo>
                      <a:pt x="395" y="12"/>
                    </a:lnTo>
                    <a:lnTo>
                      <a:pt x="2" y="99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93"/>
              <p:cNvSpPr/>
              <p:nvPr/>
            </p:nvSpPr>
            <p:spPr bwMode="auto">
              <a:xfrm>
                <a:off x="3086" y="1393"/>
                <a:ext cx="69" cy="198"/>
              </a:xfrm>
              <a:custGeom>
                <a:gdLst>
                  <a:gd name="T0" fmla="*/ 59 w 69"/>
                  <a:gd name="T1" fmla="*/ 198 h 198"/>
                  <a:gd name="T2" fmla="*/ 0 w 69"/>
                  <a:gd name="T3" fmla="*/ 2 h 198"/>
                  <a:gd name="T4" fmla="*/ 12 w 69"/>
                  <a:gd name="T5" fmla="*/ 0 h 198"/>
                  <a:gd name="T6" fmla="*/ 69 w 69"/>
                  <a:gd name="T7" fmla="*/ 196 h 198"/>
                  <a:gd name="T8" fmla="*/ 59 w 69"/>
                  <a:gd name="T9" fmla="*/ 198 h 19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9" h="198">
                    <a:moveTo>
                      <a:pt x="59" y="198"/>
                    </a:moveTo>
                    <a:lnTo>
                      <a:pt x="0" y="2"/>
                    </a:lnTo>
                    <a:lnTo>
                      <a:pt x="12" y="0"/>
                    </a:lnTo>
                    <a:lnTo>
                      <a:pt x="69" y="196"/>
                    </a:lnTo>
                    <a:lnTo>
                      <a:pt x="59" y="198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Freeform 94"/>
              <p:cNvSpPr/>
              <p:nvPr/>
            </p:nvSpPr>
            <p:spPr bwMode="auto">
              <a:xfrm>
                <a:off x="2980" y="1105"/>
                <a:ext cx="401" cy="51"/>
              </a:xfrm>
              <a:custGeom>
                <a:gdLst>
                  <a:gd name="T0" fmla="*/ 399 w 401"/>
                  <a:gd name="T1" fmla="*/ 51 h 51"/>
                  <a:gd name="T2" fmla="*/ 0 w 401"/>
                  <a:gd name="T3" fmla="*/ 11 h 51"/>
                  <a:gd name="T4" fmla="*/ 0 w 401"/>
                  <a:gd name="T5" fmla="*/ 0 h 51"/>
                  <a:gd name="T6" fmla="*/ 401 w 401"/>
                  <a:gd name="T7" fmla="*/ 42 h 51"/>
                  <a:gd name="T8" fmla="*/ 399 w 401"/>
                  <a:gd name="T9" fmla="*/ 51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01" h="51">
                    <a:moveTo>
                      <a:pt x="399" y="51"/>
                    </a:moveTo>
                    <a:lnTo>
                      <a:pt x="0" y="11"/>
                    </a:lnTo>
                    <a:lnTo>
                      <a:pt x="0" y="0"/>
                    </a:lnTo>
                    <a:lnTo>
                      <a:pt x="401" y="42"/>
                    </a:lnTo>
                    <a:lnTo>
                      <a:pt x="399" y="51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Freeform 95"/>
              <p:cNvSpPr/>
              <p:nvPr/>
            </p:nvSpPr>
            <p:spPr bwMode="auto">
              <a:xfrm>
                <a:off x="2977" y="944"/>
                <a:ext cx="232" cy="168"/>
              </a:xfrm>
              <a:custGeom>
                <a:gdLst>
                  <a:gd name="T0" fmla="*/ 7 w 232"/>
                  <a:gd name="T1" fmla="*/ 168 h 168"/>
                  <a:gd name="T2" fmla="*/ 0 w 232"/>
                  <a:gd name="T3" fmla="*/ 161 h 168"/>
                  <a:gd name="T4" fmla="*/ 225 w 232"/>
                  <a:gd name="T5" fmla="*/ 0 h 168"/>
                  <a:gd name="T6" fmla="*/ 232 w 232"/>
                  <a:gd name="T7" fmla="*/ 9 h 168"/>
                  <a:gd name="T8" fmla="*/ 7 w 232"/>
                  <a:gd name="T9" fmla="*/ 168 h 1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31" h="168">
                    <a:moveTo>
                      <a:pt x="7" y="168"/>
                    </a:moveTo>
                    <a:lnTo>
                      <a:pt x="0" y="161"/>
                    </a:lnTo>
                    <a:lnTo>
                      <a:pt x="225" y="0"/>
                    </a:lnTo>
                    <a:lnTo>
                      <a:pt x="232" y="9"/>
                    </a:lnTo>
                    <a:lnTo>
                      <a:pt x="7" y="168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96"/>
              <p:cNvSpPr/>
              <p:nvPr/>
            </p:nvSpPr>
            <p:spPr bwMode="auto">
              <a:xfrm>
                <a:off x="2283" y="1038"/>
                <a:ext cx="111" cy="253"/>
              </a:xfrm>
              <a:custGeom>
                <a:gdLst>
                  <a:gd name="T0" fmla="*/ 9 w 111"/>
                  <a:gd name="T1" fmla="*/ 253 h 253"/>
                  <a:gd name="T2" fmla="*/ 0 w 111"/>
                  <a:gd name="T3" fmla="*/ 248 h 253"/>
                  <a:gd name="T4" fmla="*/ 99 w 111"/>
                  <a:gd name="T5" fmla="*/ 0 h 253"/>
                  <a:gd name="T6" fmla="*/ 111 w 111"/>
                  <a:gd name="T7" fmla="*/ 5 h 253"/>
                  <a:gd name="T8" fmla="*/ 9 w 111"/>
                  <a:gd name="T9" fmla="*/ 253 h 2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10" h="253">
                    <a:moveTo>
                      <a:pt x="9" y="253"/>
                    </a:moveTo>
                    <a:lnTo>
                      <a:pt x="0" y="248"/>
                    </a:lnTo>
                    <a:lnTo>
                      <a:pt x="99" y="0"/>
                    </a:lnTo>
                    <a:lnTo>
                      <a:pt x="111" y="5"/>
                    </a:lnTo>
                    <a:lnTo>
                      <a:pt x="9" y="253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97"/>
              <p:cNvSpPr/>
              <p:nvPr/>
            </p:nvSpPr>
            <p:spPr bwMode="auto">
              <a:xfrm>
                <a:off x="2389" y="1034"/>
                <a:ext cx="173" cy="241"/>
              </a:xfrm>
              <a:custGeom>
                <a:gdLst>
                  <a:gd name="T0" fmla="*/ 163 w 173"/>
                  <a:gd name="T1" fmla="*/ 241 h 241"/>
                  <a:gd name="T2" fmla="*/ 0 w 173"/>
                  <a:gd name="T3" fmla="*/ 7 h 241"/>
                  <a:gd name="T4" fmla="*/ 9 w 173"/>
                  <a:gd name="T5" fmla="*/ 0 h 241"/>
                  <a:gd name="T6" fmla="*/ 173 w 173"/>
                  <a:gd name="T7" fmla="*/ 234 h 241"/>
                  <a:gd name="T8" fmla="*/ 163 w 173"/>
                  <a:gd name="T9" fmla="*/ 241 h 2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73" h="241">
                    <a:moveTo>
                      <a:pt x="163" y="241"/>
                    </a:moveTo>
                    <a:lnTo>
                      <a:pt x="0" y="7"/>
                    </a:lnTo>
                    <a:lnTo>
                      <a:pt x="9" y="0"/>
                    </a:lnTo>
                    <a:lnTo>
                      <a:pt x="173" y="234"/>
                    </a:lnTo>
                    <a:lnTo>
                      <a:pt x="163" y="241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98"/>
              <p:cNvSpPr/>
              <p:nvPr/>
            </p:nvSpPr>
            <p:spPr bwMode="auto">
              <a:xfrm>
                <a:off x="2562" y="1263"/>
                <a:ext cx="285" cy="99"/>
              </a:xfrm>
              <a:custGeom>
                <a:gdLst>
                  <a:gd name="T0" fmla="*/ 283 w 285"/>
                  <a:gd name="T1" fmla="*/ 99 h 99"/>
                  <a:gd name="T2" fmla="*/ 0 w 285"/>
                  <a:gd name="T3" fmla="*/ 9 h 99"/>
                  <a:gd name="T4" fmla="*/ 2 w 285"/>
                  <a:gd name="T5" fmla="*/ 0 h 99"/>
                  <a:gd name="T6" fmla="*/ 285 w 285"/>
                  <a:gd name="T7" fmla="*/ 87 h 99"/>
                  <a:gd name="T8" fmla="*/ 283 w 285"/>
                  <a:gd name="T9" fmla="*/ 99 h 9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85" h="99">
                    <a:moveTo>
                      <a:pt x="283" y="99"/>
                    </a:moveTo>
                    <a:lnTo>
                      <a:pt x="0" y="9"/>
                    </a:lnTo>
                    <a:lnTo>
                      <a:pt x="2" y="0"/>
                    </a:lnTo>
                    <a:lnTo>
                      <a:pt x="285" y="87"/>
                    </a:lnTo>
                    <a:lnTo>
                      <a:pt x="283" y="99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Freeform 99"/>
              <p:cNvSpPr/>
              <p:nvPr/>
            </p:nvSpPr>
            <p:spPr bwMode="auto">
              <a:xfrm>
                <a:off x="2554" y="1265"/>
                <a:ext cx="48" cy="121"/>
              </a:xfrm>
              <a:custGeom>
                <a:gdLst>
                  <a:gd name="T0" fmla="*/ 38 w 48"/>
                  <a:gd name="T1" fmla="*/ 121 h 121"/>
                  <a:gd name="T2" fmla="*/ 0 w 48"/>
                  <a:gd name="T3" fmla="*/ 5 h 121"/>
                  <a:gd name="T4" fmla="*/ 12 w 48"/>
                  <a:gd name="T5" fmla="*/ 0 h 121"/>
                  <a:gd name="T6" fmla="*/ 48 w 48"/>
                  <a:gd name="T7" fmla="*/ 118 h 121"/>
                  <a:gd name="T8" fmla="*/ 38 w 48"/>
                  <a:gd name="T9" fmla="*/ 121 h 12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8" h="120">
                    <a:moveTo>
                      <a:pt x="38" y="121"/>
                    </a:moveTo>
                    <a:lnTo>
                      <a:pt x="0" y="5"/>
                    </a:lnTo>
                    <a:lnTo>
                      <a:pt x="12" y="0"/>
                    </a:lnTo>
                    <a:lnTo>
                      <a:pt x="48" y="118"/>
                    </a:lnTo>
                    <a:lnTo>
                      <a:pt x="38" y="121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Freeform 100"/>
              <p:cNvSpPr/>
              <p:nvPr/>
            </p:nvSpPr>
            <p:spPr bwMode="auto">
              <a:xfrm>
                <a:off x="2443" y="1263"/>
                <a:ext cx="121" cy="165"/>
              </a:xfrm>
              <a:custGeom>
                <a:gdLst>
                  <a:gd name="T0" fmla="*/ 10 w 121"/>
                  <a:gd name="T1" fmla="*/ 165 h 165"/>
                  <a:gd name="T2" fmla="*/ 0 w 121"/>
                  <a:gd name="T3" fmla="*/ 158 h 165"/>
                  <a:gd name="T4" fmla="*/ 111 w 121"/>
                  <a:gd name="T5" fmla="*/ 0 h 165"/>
                  <a:gd name="T6" fmla="*/ 121 w 121"/>
                  <a:gd name="T7" fmla="*/ 7 h 165"/>
                  <a:gd name="T8" fmla="*/ 10 w 121"/>
                  <a:gd name="T9" fmla="*/ 165 h 16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20" h="165">
                    <a:moveTo>
                      <a:pt x="10" y="165"/>
                    </a:moveTo>
                    <a:lnTo>
                      <a:pt x="0" y="158"/>
                    </a:lnTo>
                    <a:lnTo>
                      <a:pt x="111" y="0"/>
                    </a:lnTo>
                    <a:lnTo>
                      <a:pt x="121" y="7"/>
                    </a:lnTo>
                    <a:lnTo>
                      <a:pt x="10" y="165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101"/>
              <p:cNvSpPr/>
              <p:nvPr/>
            </p:nvSpPr>
            <p:spPr bwMode="auto">
              <a:xfrm>
                <a:off x="2382" y="885"/>
                <a:ext cx="198" cy="160"/>
              </a:xfrm>
              <a:custGeom>
                <a:gdLst>
                  <a:gd name="T0" fmla="*/ 7 w 198"/>
                  <a:gd name="T1" fmla="*/ 160 h 160"/>
                  <a:gd name="T2" fmla="*/ 0 w 198"/>
                  <a:gd name="T3" fmla="*/ 151 h 160"/>
                  <a:gd name="T4" fmla="*/ 191 w 198"/>
                  <a:gd name="T5" fmla="*/ 0 h 160"/>
                  <a:gd name="T6" fmla="*/ 198 w 198"/>
                  <a:gd name="T7" fmla="*/ 7 h 160"/>
                  <a:gd name="T8" fmla="*/ 7 w 198"/>
                  <a:gd name="T9" fmla="*/ 160 h 16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8" h="160">
                    <a:moveTo>
                      <a:pt x="7" y="160"/>
                    </a:moveTo>
                    <a:lnTo>
                      <a:pt x="0" y="151"/>
                    </a:lnTo>
                    <a:lnTo>
                      <a:pt x="191" y="0"/>
                    </a:lnTo>
                    <a:lnTo>
                      <a:pt x="198" y="7"/>
                    </a:lnTo>
                    <a:lnTo>
                      <a:pt x="7" y="160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Freeform 102"/>
              <p:cNvSpPr/>
              <p:nvPr/>
            </p:nvSpPr>
            <p:spPr bwMode="auto">
              <a:xfrm>
                <a:off x="2569" y="885"/>
                <a:ext cx="208" cy="250"/>
              </a:xfrm>
              <a:custGeom>
                <a:gdLst>
                  <a:gd name="T0" fmla="*/ 200 w 208"/>
                  <a:gd name="T1" fmla="*/ 250 h 250"/>
                  <a:gd name="T2" fmla="*/ 0 w 208"/>
                  <a:gd name="T3" fmla="*/ 7 h 250"/>
                  <a:gd name="T4" fmla="*/ 9 w 208"/>
                  <a:gd name="T5" fmla="*/ 0 h 250"/>
                  <a:gd name="T6" fmla="*/ 208 w 208"/>
                  <a:gd name="T7" fmla="*/ 243 h 250"/>
                  <a:gd name="T8" fmla="*/ 200 w 208"/>
                  <a:gd name="T9" fmla="*/ 250 h 25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08" h="250">
                    <a:moveTo>
                      <a:pt x="200" y="250"/>
                    </a:moveTo>
                    <a:lnTo>
                      <a:pt x="0" y="7"/>
                    </a:lnTo>
                    <a:lnTo>
                      <a:pt x="9" y="0"/>
                    </a:lnTo>
                    <a:lnTo>
                      <a:pt x="208" y="243"/>
                    </a:lnTo>
                    <a:lnTo>
                      <a:pt x="200" y="250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103"/>
              <p:cNvSpPr/>
              <p:nvPr/>
            </p:nvSpPr>
            <p:spPr bwMode="auto">
              <a:xfrm>
                <a:off x="2554" y="1123"/>
                <a:ext cx="220" cy="147"/>
              </a:xfrm>
              <a:custGeom>
                <a:gdLst>
                  <a:gd name="T0" fmla="*/ 8 w 220"/>
                  <a:gd name="T1" fmla="*/ 147 h 147"/>
                  <a:gd name="T2" fmla="*/ 0 w 220"/>
                  <a:gd name="T3" fmla="*/ 137 h 147"/>
                  <a:gd name="T4" fmla="*/ 215 w 220"/>
                  <a:gd name="T5" fmla="*/ 0 h 147"/>
                  <a:gd name="T6" fmla="*/ 220 w 220"/>
                  <a:gd name="T7" fmla="*/ 10 h 147"/>
                  <a:gd name="T8" fmla="*/ 8 w 220"/>
                  <a:gd name="T9" fmla="*/ 147 h 1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20" h="147">
                    <a:moveTo>
                      <a:pt x="8" y="147"/>
                    </a:moveTo>
                    <a:lnTo>
                      <a:pt x="0" y="137"/>
                    </a:lnTo>
                    <a:lnTo>
                      <a:pt x="215" y="0"/>
                    </a:lnTo>
                    <a:lnTo>
                      <a:pt x="220" y="10"/>
                    </a:lnTo>
                    <a:lnTo>
                      <a:pt x="8" y="147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Freeform 104"/>
              <p:cNvSpPr/>
              <p:nvPr/>
            </p:nvSpPr>
            <p:spPr bwMode="auto">
              <a:xfrm>
                <a:off x="2290" y="1263"/>
                <a:ext cx="269" cy="28"/>
              </a:xfrm>
              <a:custGeom>
                <a:gdLst>
                  <a:gd name="T0" fmla="*/ 0 w 269"/>
                  <a:gd name="T1" fmla="*/ 28 h 28"/>
                  <a:gd name="T2" fmla="*/ 0 w 269"/>
                  <a:gd name="T3" fmla="*/ 16 h 28"/>
                  <a:gd name="T4" fmla="*/ 269 w 269"/>
                  <a:gd name="T5" fmla="*/ 0 h 28"/>
                  <a:gd name="T6" fmla="*/ 269 w 269"/>
                  <a:gd name="T7" fmla="*/ 9 h 28"/>
                  <a:gd name="T8" fmla="*/ 0 w 269"/>
                  <a:gd name="T9" fmla="*/ 28 h 2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69" h="28">
                    <a:moveTo>
                      <a:pt x="0" y="28"/>
                    </a:moveTo>
                    <a:lnTo>
                      <a:pt x="0" y="16"/>
                    </a:lnTo>
                    <a:lnTo>
                      <a:pt x="269" y="0"/>
                    </a:lnTo>
                    <a:lnTo>
                      <a:pt x="269" y="9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105"/>
              <p:cNvSpPr/>
              <p:nvPr/>
            </p:nvSpPr>
            <p:spPr bwMode="auto">
              <a:xfrm>
                <a:off x="2772" y="1102"/>
                <a:ext cx="210" cy="31"/>
              </a:xfrm>
              <a:custGeom>
                <a:gdLst>
                  <a:gd name="T0" fmla="*/ 2 w 210"/>
                  <a:gd name="T1" fmla="*/ 31 h 31"/>
                  <a:gd name="T2" fmla="*/ 0 w 210"/>
                  <a:gd name="T3" fmla="*/ 19 h 31"/>
                  <a:gd name="T4" fmla="*/ 210 w 210"/>
                  <a:gd name="T5" fmla="*/ 0 h 31"/>
                  <a:gd name="T6" fmla="*/ 210 w 210"/>
                  <a:gd name="T7" fmla="*/ 12 h 31"/>
                  <a:gd name="T8" fmla="*/ 2 w 210"/>
                  <a:gd name="T9" fmla="*/ 31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0" h="31">
                    <a:moveTo>
                      <a:pt x="2" y="31"/>
                    </a:moveTo>
                    <a:lnTo>
                      <a:pt x="0" y="19"/>
                    </a:lnTo>
                    <a:lnTo>
                      <a:pt x="210" y="0"/>
                    </a:lnTo>
                    <a:lnTo>
                      <a:pt x="210" y="12"/>
                    </a:lnTo>
                    <a:lnTo>
                      <a:pt x="2" y="31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106"/>
              <p:cNvSpPr/>
              <p:nvPr/>
            </p:nvSpPr>
            <p:spPr bwMode="auto">
              <a:xfrm>
                <a:off x="2899" y="814"/>
                <a:ext cx="308" cy="139"/>
              </a:xfrm>
              <a:custGeom>
                <a:gdLst>
                  <a:gd name="T0" fmla="*/ 303 w 308"/>
                  <a:gd name="T1" fmla="*/ 139 h 139"/>
                  <a:gd name="T2" fmla="*/ 0 w 308"/>
                  <a:gd name="T3" fmla="*/ 9 h 139"/>
                  <a:gd name="T4" fmla="*/ 5 w 308"/>
                  <a:gd name="T5" fmla="*/ 0 h 139"/>
                  <a:gd name="T6" fmla="*/ 308 w 308"/>
                  <a:gd name="T7" fmla="*/ 127 h 139"/>
                  <a:gd name="T8" fmla="*/ 303 w 308"/>
                  <a:gd name="T9" fmla="*/ 139 h 13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08" h="139">
                    <a:moveTo>
                      <a:pt x="303" y="139"/>
                    </a:moveTo>
                    <a:lnTo>
                      <a:pt x="0" y="9"/>
                    </a:lnTo>
                    <a:lnTo>
                      <a:pt x="5" y="0"/>
                    </a:lnTo>
                    <a:lnTo>
                      <a:pt x="308" y="127"/>
                    </a:lnTo>
                    <a:lnTo>
                      <a:pt x="303" y="139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Freeform 107"/>
              <p:cNvSpPr/>
              <p:nvPr/>
            </p:nvSpPr>
            <p:spPr bwMode="auto">
              <a:xfrm>
                <a:off x="2571" y="814"/>
                <a:ext cx="331" cy="78"/>
              </a:xfrm>
              <a:custGeom>
                <a:gdLst>
                  <a:gd name="T0" fmla="*/ 2 w 331"/>
                  <a:gd name="T1" fmla="*/ 78 h 78"/>
                  <a:gd name="T2" fmla="*/ 0 w 331"/>
                  <a:gd name="T3" fmla="*/ 66 h 78"/>
                  <a:gd name="T4" fmla="*/ 328 w 331"/>
                  <a:gd name="T5" fmla="*/ 0 h 78"/>
                  <a:gd name="T6" fmla="*/ 331 w 331"/>
                  <a:gd name="T7" fmla="*/ 12 h 78"/>
                  <a:gd name="T8" fmla="*/ 2 w 331"/>
                  <a:gd name="T9" fmla="*/ 78 h 7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331" h="78">
                    <a:moveTo>
                      <a:pt x="2" y="78"/>
                    </a:moveTo>
                    <a:lnTo>
                      <a:pt x="0" y="66"/>
                    </a:lnTo>
                    <a:lnTo>
                      <a:pt x="328" y="0"/>
                    </a:lnTo>
                    <a:lnTo>
                      <a:pt x="331" y="12"/>
                    </a:lnTo>
                    <a:lnTo>
                      <a:pt x="2" y="78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108"/>
              <p:cNvSpPr/>
              <p:nvPr/>
            </p:nvSpPr>
            <p:spPr bwMode="auto">
              <a:xfrm>
                <a:off x="2895" y="819"/>
                <a:ext cx="94" cy="290"/>
              </a:xfrm>
              <a:custGeom>
                <a:gdLst>
                  <a:gd name="T0" fmla="*/ 82 w 94"/>
                  <a:gd name="T1" fmla="*/ 290 h 290"/>
                  <a:gd name="T2" fmla="*/ 0 w 94"/>
                  <a:gd name="T3" fmla="*/ 2 h 290"/>
                  <a:gd name="T4" fmla="*/ 11 w 94"/>
                  <a:gd name="T5" fmla="*/ 0 h 290"/>
                  <a:gd name="T6" fmla="*/ 94 w 94"/>
                  <a:gd name="T7" fmla="*/ 288 h 290"/>
                  <a:gd name="T8" fmla="*/ 82 w 94"/>
                  <a:gd name="T9" fmla="*/ 290 h 29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290">
                    <a:moveTo>
                      <a:pt x="82" y="290"/>
                    </a:moveTo>
                    <a:lnTo>
                      <a:pt x="0" y="2"/>
                    </a:lnTo>
                    <a:lnTo>
                      <a:pt x="11" y="0"/>
                    </a:lnTo>
                    <a:lnTo>
                      <a:pt x="94" y="288"/>
                    </a:lnTo>
                    <a:lnTo>
                      <a:pt x="82" y="290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Freeform 109"/>
              <p:cNvSpPr/>
              <p:nvPr/>
            </p:nvSpPr>
            <p:spPr bwMode="auto">
              <a:xfrm>
                <a:off x="2762" y="823"/>
                <a:ext cx="142" cy="305"/>
              </a:xfrm>
              <a:custGeom>
                <a:gdLst>
                  <a:gd name="T0" fmla="*/ 10 w 142"/>
                  <a:gd name="T1" fmla="*/ 305 h 305"/>
                  <a:gd name="T2" fmla="*/ 0 w 142"/>
                  <a:gd name="T3" fmla="*/ 300 h 305"/>
                  <a:gd name="T4" fmla="*/ 130 w 142"/>
                  <a:gd name="T5" fmla="*/ 0 h 305"/>
                  <a:gd name="T6" fmla="*/ 142 w 142"/>
                  <a:gd name="T7" fmla="*/ 5 h 305"/>
                  <a:gd name="T8" fmla="*/ 10 w 142"/>
                  <a:gd name="T9" fmla="*/ 305 h 30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42" h="305">
                    <a:moveTo>
                      <a:pt x="10" y="305"/>
                    </a:moveTo>
                    <a:lnTo>
                      <a:pt x="0" y="300"/>
                    </a:lnTo>
                    <a:lnTo>
                      <a:pt x="130" y="0"/>
                    </a:lnTo>
                    <a:lnTo>
                      <a:pt x="142" y="5"/>
                    </a:lnTo>
                    <a:lnTo>
                      <a:pt x="10" y="305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110"/>
              <p:cNvSpPr/>
              <p:nvPr/>
            </p:nvSpPr>
            <p:spPr bwMode="auto">
              <a:xfrm>
                <a:off x="2550" y="887"/>
                <a:ext cx="28" cy="373"/>
              </a:xfrm>
              <a:custGeom>
                <a:gdLst>
                  <a:gd name="T0" fmla="*/ 12 w 28"/>
                  <a:gd name="T1" fmla="*/ 373 h 373"/>
                  <a:gd name="T2" fmla="*/ 0 w 28"/>
                  <a:gd name="T3" fmla="*/ 373 h 373"/>
                  <a:gd name="T4" fmla="*/ 16 w 28"/>
                  <a:gd name="T5" fmla="*/ 0 h 373"/>
                  <a:gd name="T6" fmla="*/ 28 w 28"/>
                  <a:gd name="T7" fmla="*/ 0 h 373"/>
                  <a:gd name="T8" fmla="*/ 12 w 28"/>
                  <a:gd name="T9" fmla="*/ 373 h 37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8" h="373">
                    <a:moveTo>
                      <a:pt x="12" y="373"/>
                    </a:moveTo>
                    <a:lnTo>
                      <a:pt x="0" y="373"/>
                    </a:lnTo>
                    <a:lnTo>
                      <a:pt x="16" y="0"/>
                    </a:lnTo>
                    <a:lnTo>
                      <a:pt x="28" y="0"/>
                    </a:lnTo>
                    <a:lnTo>
                      <a:pt x="12" y="373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111"/>
              <p:cNvSpPr/>
              <p:nvPr/>
            </p:nvSpPr>
            <p:spPr bwMode="auto">
              <a:xfrm>
                <a:off x="2977" y="1107"/>
                <a:ext cx="121" cy="281"/>
              </a:xfrm>
              <a:custGeom>
                <a:gdLst>
                  <a:gd name="T0" fmla="*/ 109 w 121"/>
                  <a:gd name="T1" fmla="*/ 281 h 281"/>
                  <a:gd name="T2" fmla="*/ 0 w 121"/>
                  <a:gd name="T3" fmla="*/ 2 h 281"/>
                  <a:gd name="T4" fmla="*/ 12 w 121"/>
                  <a:gd name="T5" fmla="*/ 0 h 281"/>
                  <a:gd name="T6" fmla="*/ 121 w 121"/>
                  <a:gd name="T7" fmla="*/ 276 h 281"/>
                  <a:gd name="T8" fmla="*/ 109 w 121"/>
                  <a:gd name="T9" fmla="*/ 281 h 28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20" h="281">
                    <a:moveTo>
                      <a:pt x="109" y="281"/>
                    </a:moveTo>
                    <a:lnTo>
                      <a:pt x="0" y="2"/>
                    </a:lnTo>
                    <a:lnTo>
                      <a:pt x="12" y="0"/>
                    </a:lnTo>
                    <a:lnTo>
                      <a:pt x="121" y="276"/>
                    </a:lnTo>
                    <a:lnTo>
                      <a:pt x="109" y="281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Freeform 112"/>
              <p:cNvSpPr/>
              <p:nvPr/>
            </p:nvSpPr>
            <p:spPr bwMode="auto">
              <a:xfrm>
                <a:off x="2769" y="1126"/>
                <a:ext cx="74" cy="224"/>
              </a:xfrm>
              <a:custGeom>
                <a:gdLst>
                  <a:gd name="T0" fmla="*/ 62 w 74"/>
                  <a:gd name="T1" fmla="*/ 224 h 224"/>
                  <a:gd name="T2" fmla="*/ 0 w 74"/>
                  <a:gd name="T3" fmla="*/ 5 h 224"/>
                  <a:gd name="T4" fmla="*/ 12 w 74"/>
                  <a:gd name="T5" fmla="*/ 0 h 224"/>
                  <a:gd name="T6" fmla="*/ 74 w 74"/>
                  <a:gd name="T7" fmla="*/ 222 h 224"/>
                  <a:gd name="T8" fmla="*/ 62 w 74"/>
                  <a:gd name="T9" fmla="*/ 224 h 2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74" h="224">
                    <a:moveTo>
                      <a:pt x="62" y="224"/>
                    </a:moveTo>
                    <a:lnTo>
                      <a:pt x="0" y="5"/>
                    </a:lnTo>
                    <a:lnTo>
                      <a:pt x="12" y="0"/>
                    </a:lnTo>
                    <a:lnTo>
                      <a:pt x="74" y="222"/>
                    </a:lnTo>
                    <a:lnTo>
                      <a:pt x="62" y="224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Freeform 113"/>
              <p:cNvSpPr/>
              <p:nvPr/>
            </p:nvSpPr>
            <p:spPr bwMode="auto">
              <a:xfrm>
                <a:off x="2836" y="1109"/>
                <a:ext cx="148" cy="248"/>
              </a:xfrm>
              <a:custGeom>
                <a:gdLst>
                  <a:gd name="T0" fmla="*/ 9 w 148"/>
                  <a:gd name="T1" fmla="*/ 248 h 248"/>
                  <a:gd name="T2" fmla="*/ 0 w 148"/>
                  <a:gd name="T3" fmla="*/ 244 h 248"/>
                  <a:gd name="T4" fmla="*/ 139 w 148"/>
                  <a:gd name="T5" fmla="*/ 0 h 248"/>
                  <a:gd name="T6" fmla="*/ 148 w 148"/>
                  <a:gd name="T7" fmla="*/ 7 h 248"/>
                  <a:gd name="T8" fmla="*/ 9 w 148"/>
                  <a:gd name="T9" fmla="*/ 248 h 2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48" h="248">
                    <a:moveTo>
                      <a:pt x="9" y="248"/>
                    </a:moveTo>
                    <a:lnTo>
                      <a:pt x="0" y="244"/>
                    </a:lnTo>
                    <a:lnTo>
                      <a:pt x="139" y="0"/>
                    </a:lnTo>
                    <a:lnTo>
                      <a:pt x="148" y="7"/>
                    </a:lnTo>
                    <a:lnTo>
                      <a:pt x="9" y="248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Freeform 114"/>
              <p:cNvSpPr/>
              <p:nvPr/>
            </p:nvSpPr>
            <p:spPr bwMode="auto">
              <a:xfrm>
                <a:off x="2987" y="1105"/>
                <a:ext cx="255" cy="160"/>
              </a:xfrm>
              <a:custGeom>
                <a:gdLst>
                  <a:gd name="T0" fmla="*/ 250 w 255"/>
                  <a:gd name="T1" fmla="*/ 160 h 160"/>
                  <a:gd name="T2" fmla="*/ 0 w 255"/>
                  <a:gd name="T3" fmla="*/ 9 h 160"/>
                  <a:gd name="T4" fmla="*/ 5 w 255"/>
                  <a:gd name="T5" fmla="*/ 0 h 160"/>
                  <a:gd name="T6" fmla="*/ 255 w 255"/>
                  <a:gd name="T7" fmla="*/ 151 h 160"/>
                  <a:gd name="T8" fmla="*/ 250 w 255"/>
                  <a:gd name="T9" fmla="*/ 160 h 16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55" h="160">
                    <a:moveTo>
                      <a:pt x="250" y="160"/>
                    </a:moveTo>
                    <a:lnTo>
                      <a:pt x="0" y="9"/>
                    </a:lnTo>
                    <a:lnTo>
                      <a:pt x="5" y="0"/>
                    </a:lnTo>
                    <a:lnTo>
                      <a:pt x="255" y="151"/>
                    </a:lnTo>
                    <a:lnTo>
                      <a:pt x="250" y="160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Freeform 115"/>
              <p:cNvSpPr/>
              <p:nvPr/>
            </p:nvSpPr>
            <p:spPr bwMode="auto">
              <a:xfrm>
                <a:off x="3235" y="1263"/>
                <a:ext cx="165" cy="217"/>
              </a:xfrm>
              <a:custGeom>
                <a:gdLst>
                  <a:gd name="T0" fmla="*/ 156 w 165"/>
                  <a:gd name="T1" fmla="*/ 217 h 217"/>
                  <a:gd name="T2" fmla="*/ 0 w 165"/>
                  <a:gd name="T3" fmla="*/ 7 h 217"/>
                  <a:gd name="T4" fmla="*/ 9 w 165"/>
                  <a:gd name="T5" fmla="*/ 0 h 217"/>
                  <a:gd name="T6" fmla="*/ 165 w 165"/>
                  <a:gd name="T7" fmla="*/ 212 h 217"/>
                  <a:gd name="T8" fmla="*/ 156 w 165"/>
                  <a:gd name="T9" fmla="*/ 217 h 2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65" h="216">
                    <a:moveTo>
                      <a:pt x="156" y="217"/>
                    </a:moveTo>
                    <a:lnTo>
                      <a:pt x="0" y="7"/>
                    </a:lnTo>
                    <a:lnTo>
                      <a:pt x="9" y="0"/>
                    </a:lnTo>
                    <a:lnTo>
                      <a:pt x="165" y="212"/>
                    </a:lnTo>
                    <a:lnTo>
                      <a:pt x="156" y="217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Freeform 116"/>
              <p:cNvSpPr/>
              <p:nvPr/>
            </p:nvSpPr>
            <p:spPr bwMode="auto">
              <a:xfrm>
                <a:off x="3150" y="1270"/>
                <a:ext cx="94" cy="321"/>
              </a:xfrm>
              <a:custGeom>
                <a:gdLst>
                  <a:gd name="T0" fmla="*/ 9 w 94"/>
                  <a:gd name="T1" fmla="*/ 321 h 321"/>
                  <a:gd name="T2" fmla="*/ 0 w 94"/>
                  <a:gd name="T3" fmla="*/ 319 h 321"/>
                  <a:gd name="T4" fmla="*/ 83 w 94"/>
                  <a:gd name="T5" fmla="*/ 0 h 321"/>
                  <a:gd name="T6" fmla="*/ 94 w 94"/>
                  <a:gd name="T7" fmla="*/ 2 h 321"/>
                  <a:gd name="T8" fmla="*/ 9 w 94"/>
                  <a:gd name="T9" fmla="*/ 321 h 32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321">
                    <a:moveTo>
                      <a:pt x="9" y="321"/>
                    </a:moveTo>
                    <a:lnTo>
                      <a:pt x="0" y="319"/>
                    </a:lnTo>
                    <a:lnTo>
                      <a:pt x="83" y="0"/>
                    </a:lnTo>
                    <a:lnTo>
                      <a:pt x="94" y="2"/>
                    </a:lnTo>
                    <a:lnTo>
                      <a:pt x="9" y="321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Freeform 117"/>
              <p:cNvSpPr/>
              <p:nvPr/>
            </p:nvSpPr>
            <p:spPr bwMode="auto">
              <a:xfrm>
                <a:off x="2838" y="1357"/>
                <a:ext cx="158" cy="284"/>
              </a:xfrm>
              <a:custGeom>
                <a:gdLst>
                  <a:gd name="T0" fmla="*/ 149 w 158"/>
                  <a:gd name="T1" fmla="*/ 284 h 284"/>
                  <a:gd name="T2" fmla="*/ 0 w 158"/>
                  <a:gd name="T3" fmla="*/ 5 h 284"/>
                  <a:gd name="T4" fmla="*/ 9 w 158"/>
                  <a:gd name="T5" fmla="*/ 0 h 284"/>
                  <a:gd name="T6" fmla="*/ 158 w 158"/>
                  <a:gd name="T7" fmla="*/ 277 h 284"/>
                  <a:gd name="T8" fmla="*/ 149 w 158"/>
                  <a:gd name="T9" fmla="*/ 284 h 2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58" h="284">
                    <a:moveTo>
                      <a:pt x="149" y="284"/>
                    </a:moveTo>
                    <a:lnTo>
                      <a:pt x="0" y="5"/>
                    </a:lnTo>
                    <a:lnTo>
                      <a:pt x="9" y="0"/>
                    </a:lnTo>
                    <a:lnTo>
                      <a:pt x="158" y="277"/>
                    </a:lnTo>
                    <a:lnTo>
                      <a:pt x="149" y="284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Freeform 118"/>
              <p:cNvSpPr/>
              <p:nvPr/>
            </p:nvSpPr>
            <p:spPr bwMode="auto">
              <a:xfrm>
                <a:off x="2987" y="1390"/>
                <a:ext cx="109" cy="246"/>
              </a:xfrm>
              <a:custGeom>
                <a:gdLst>
                  <a:gd name="T0" fmla="*/ 9 w 109"/>
                  <a:gd name="T1" fmla="*/ 246 h 246"/>
                  <a:gd name="T2" fmla="*/ 0 w 109"/>
                  <a:gd name="T3" fmla="*/ 241 h 246"/>
                  <a:gd name="T4" fmla="*/ 99 w 109"/>
                  <a:gd name="T5" fmla="*/ 0 h 246"/>
                  <a:gd name="T6" fmla="*/ 109 w 109"/>
                  <a:gd name="T7" fmla="*/ 5 h 246"/>
                  <a:gd name="T8" fmla="*/ 9 w 109"/>
                  <a:gd name="T9" fmla="*/ 246 h 24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09" h="246">
                    <a:moveTo>
                      <a:pt x="9" y="246"/>
                    </a:moveTo>
                    <a:lnTo>
                      <a:pt x="0" y="241"/>
                    </a:lnTo>
                    <a:lnTo>
                      <a:pt x="99" y="0"/>
                    </a:lnTo>
                    <a:lnTo>
                      <a:pt x="109" y="5"/>
                    </a:lnTo>
                    <a:lnTo>
                      <a:pt x="9" y="246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Freeform 119"/>
              <p:cNvSpPr/>
              <p:nvPr/>
            </p:nvSpPr>
            <p:spPr bwMode="auto">
              <a:xfrm>
                <a:off x="2850" y="1634"/>
                <a:ext cx="142" cy="196"/>
              </a:xfrm>
              <a:custGeom>
                <a:gdLst>
                  <a:gd name="T0" fmla="*/ 9 w 142"/>
                  <a:gd name="T1" fmla="*/ 196 h 196"/>
                  <a:gd name="T2" fmla="*/ 0 w 142"/>
                  <a:gd name="T3" fmla="*/ 189 h 196"/>
                  <a:gd name="T4" fmla="*/ 132 w 142"/>
                  <a:gd name="T5" fmla="*/ 0 h 196"/>
                  <a:gd name="T6" fmla="*/ 142 w 142"/>
                  <a:gd name="T7" fmla="*/ 7 h 196"/>
                  <a:gd name="T8" fmla="*/ 9 w 142"/>
                  <a:gd name="T9" fmla="*/ 196 h 19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42" h="196">
                    <a:moveTo>
                      <a:pt x="9" y="196"/>
                    </a:moveTo>
                    <a:lnTo>
                      <a:pt x="0" y="189"/>
                    </a:lnTo>
                    <a:lnTo>
                      <a:pt x="132" y="0"/>
                    </a:lnTo>
                    <a:lnTo>
                      <a:pt x="142" y="7"/>
                    </a:lnTo>
                    <a:lnTo>
                      <a:pt x="9" y="196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Freeform 120"/>
              <p:cNvSpPr/>
              <p:nvPr/>
            </p:nvSpPr>
            <p:spPr bwMode="auto">
              <a:xfrm>
                <a:off x="2850" y="1837"/>
                <a:ext cx="175" cy="205"/>
              </a:xfrm>
              <a:custGeom>
                <a:gdLst>
                  <a:gd name="T0" fmla="*/ 165 w 175"/>
                  <a:gd name="T1" fmla="*/ 205 h 205"/>
                  <a:gd name="T2" fmla="*/ 0 w 175"/>
                  <a:gd name="T3" fmla="*/ 7 h 205"/>
                  <a:gd name="T4" fmla="*/ 7 w 175"/>
                  <a:gd name="T5" fmla="*/ 0 h 205"/>
                  <a:gd name="T6" fmla="*/ 175 w 175"/>
                  <a:gd name="T7" fmla="*/ 198 h 205"/>
                  <a:gd name="T8" fmla="*/ 165 w 175"/>
                  <a:gd name="T9" fmla="*/ 205 h 20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75" h="205">
                    <a:moveTo>
                      <a:pt x="165" y="205"/>
                    </a:moveTo>
                    <a:lnTo>
                      <a:pt x="0" y="7"/>
                    </a:lnTo>
                    <a:lnTo>
                      <a:pt x="7" y="0"/>
                    </a:lnTo>
                    <a:lnTo>
                      <a:pt x="175" y="198"/>
                    </a:lnTo>
                    <a:lnTo>
                      <a:pt x="165" y="205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Freeform 121"/>
              <p:cNvSpPr/>
              <p:nvPr/>
            </p:nvSpPr>
            <p:spPr bwMode="auto">
              <a:xfrm>
                <a:off x="2616" y="1523"/>
                <a:ext cx="241" cy="321"/>
              </a:xfrm>
              <a:custGeom>
                <a:gdLst>
                  <a:gd name="T0" fmla="*/ 234 w 241"/>
                  <a:gd name="T1" fmla="*/ 321 h 321"/>
                  <a:gd name="T2" fmla="*/ 0 w 241"/>
                  <a:gd name="T3" fmla="*/ 7 h 321"/>
                  <a:gd name="T4" fmla="*/ 9 w 241"/>
                  <a:gd name="T5" fmla="*/ 0 h 321"/>
                  <a:gd name="T6" fmla="*/ 241 w 241"/>
                  <a:gd name="T7" fmla="*/ 316 h 321"/>
                  <a:gd name="T8" fmla="*/ 234 w 241"/>
                  <a:gd name="T9" fmla="*/ 321 h 32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41" h="321">
                    <a:moveTo>
                      <a:pt x="234" y="321"/>
                    </a:moveTo>
                    <a:lnTo>
                      <a:pt x="0" y="7"/>
                    </a:lnTo>
                    <a:lnTo>
                      <a:pt x="9" y="0"/>
                    </a:lnTo>
                    <a:lnTo>
                      <a:pt x="241" y="316"/>
                    </a:lnTo>
                    <a:lnTo>
                      <a:pt x="234" y="321"/>
                    </a:lnTo>
                    <a:close/>
                  </a:path>
                </a:pathLst>
              </a:custGeom>
              <a:solidFill>
                <a:srgbClr val="505050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Oval 122"/>
              <p:cNvSpPr>
                <a:spLocks noChangeArrowheads="1"/>
              </p:cNvSpPr>
              <p:nvPr/>
            </p:nvSpPr>
            <p:spPr bwMode="auto">
              <a:xfrm>
                <a:off x="2786" y="1291"/>
                <a:ext cx="111" cy="111"/>
              </a:xfrm>
              <a:prstGeom prst="ellipse">
                <a:avLst/>
              </a:prstGeom>
              <a:gradFill>
                <a:gsLst>
                  <a:gs pos="0">
                    <a:srgbClr val="56C7CA"/>
                  </a:gs>
                  <a:gs pos="100000">
                    <a:srgbClr val="11817E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  <a:bevelB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03" name="Oval 123"/>
              <p:cNvSpPr>
                <a:spLocks noChangeArrowheads="1"/>
              </p:cNvSpPr>
              <p:nvPr/>
            </p:nvSpPr>
            <p:spPr bwMode="auto">
              <a:xfrm>
                <a:off x="2306" y="1591"/>
                <a:ext cx="111" cy="114"/>
              </a:xfrm>
              <a:prstGeom prst="ellipse">
                <a:avLst/>
              </a:prstGeom>
              <a:gradFill>
                <a:gsLst>
                  <a:gs pos="100000">
                    <a:srgbClr val="EC880E"/>
                  </a:gs>
                  <a:gs pos="0">
                    <a:srgbClr val="FFC00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04" name="Oval 124"/>
              <p:cNvSpPr>
                <a:spLocks noChangeArrowheads="1"/>
              </p:cNvSpPr>
              <p:nvPr/>
            </p:nvSpPr>
            <p:spPr bwMode="auto">
              <a:xfrm>
                <a:off x="2798" y="2137"/>
                <a:ext cx="111" cy="111"/>
              </a:xfrm>
              <a:prstGeom prst="ellipse">
                <a:avLst/>
              </a:prstGeom>
              <a:gradFill>
                <a:gsLst>
                  <a:gs pos="0">
                    <a:srgbClr val="56C7CA"/>
                  </a:gs>
                  <a:gs pos="100000">
                    <a:srgbClr val="11817E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  <a:bevelB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05" name="Oval 125"/>
              <p:cNvSpPr>
                <a:spLocks noChangeArrowheads="1"/>
              </p:cNvSpPr>
              <p:nvPr/>
            </p:nvSpPr>
            <p:spPr bwMode="auto">
              <a:xfrm>
                <a:off x="2798" y="1579"/>
                <a:ext cx="111" cy="111"/>
              </a:xfrm>
              <a:prstGeom prst="ellipse">
                <a:avLst/>
              </a:prstGeom>
              <a:gradFill>
                <a:gsLst>
                  <a:gs pos="100000">
                    <a:srgbClr val="0070C0"/>
                  </a:gs>
                  <a:gs pos="0">
                    <a:srgbClr val="00B0F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06" name="Oval 126"/>
              <p:cNvSpPr>
                <a:spLocks noChangeArrowheads="1"/>
              </p:cNvSpPr>
              <p:nvPr/>
            </p:nvSpPr>
            <p:spPr bwMode="auto">
              <a:xfrm>
                <a:off x="2781" y="1761"/>
                <a:ext cx="144" cy="144"/>
              </a:xfrm>
              <a:prstGeom prst="ellipse">
                <a:avLst/>
              </a:prstGeom>
              <a:gradFill>
                <a:gsLst>
                  <a:gs pos="100000">
                    <a:srgbClr val="0070C0"/>
                  </a:gs>
                  <a:gs pos="0">
                    <a:srgbClr val="00B0F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07" name="Oval 127"/>
              <p:cNvSpPr>
                <a:spLocks noChangeArrowheads="1"/>
              </p:cNvSpPr>
              <p:nvPr/>
            </p:nvSpPr>
            <p:spPr bwMode="auto">
              <a:xfrm>
                <a:off x="3341" y="1421"/>
                <a:ext cx="114" cy="111"/>
              </a:xfrm>
              <a:prstGeom prst="ellipse">
                <a:avLst/>
              </a:prstGeom>
              <a:gradFill>
                <a:gsLst>
                  <a:gs pos="100000">
                    <a:srgbClr val="EC880E"/>
                  </a:gs>
                  <a:gs pos="0">
                    <a:srgbClr val="FFC00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08" name="Oval 128"/>
              <p:cNvSpPr>
                <a:spLocks noChangeArrowheads="1"/>
              </p:cNvSpPr>
              <p:nvPr/>
            </p:nvSpPr>
            <p:spPr bwMode="auto">
              <a:xfrm>
                <a:off x="2524" y="835"/>
                <a:ext cx="111" cy="111"/>
              </a:xfrm>
              <a:prstGeom prst="ellipse">
                <a:avLst/>
              </a:prstGeom>
              <a:gradFill>
                <a:gsLst>
                  <a:gs pos="0">
                    <a:srgbClr val="56C7CA"/>
                  </a:gs>
                  <a:gs pos="100000">
                    <a:srgbClr val="11817E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  <a:bevelB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09" name="Oval 129"/>
              <p:cNvSpPr>
                <a:spLocks noChangeArrowheads="1"/>
              </p:cNvSpPr>
              <p:nvPr/>
            </p:nvSpPr>
            <p:spPr bwMode="auto">
              <a:xfrm>
                <a:off x="2521" y="1227"/>
                <a:ext cx="81" cy="81"/>
              </a:xfrm>
              <a:prstGeom prst="ellipse">
                <a:avLst/>
              </a:prstGeom>
              <a:gradFill>
                <a:gsLst>
                  <a:gs pos="100000">
                    <a:srgbClr val="0070C0"/>
                  </a:gs>
                  <a:gs pos="0">
                    <a:srgbClr val="00B0F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10" name="Oval 130"/>
              <p:cNvSpPr>
                <a:spLocks noChangeArrowheads="1"/>
              </p:cNvSpPr>
              <p:nvPr/>
            </p:nvSpPr>
            <p:spPr bwMode="auto">
              <a:xfrm>
                <a:off x="2250" y="1249"/>
                <a:ext cx="80" cy="80"/>
              </a:xfrm>
              <a:prstGeom prst="ellipse">
                <a:avLst/>
              </a:prstGeom>
              <a:gradFill>
                <a:gsLst>
                  <a:gs pos="0">
                    <a:srgbClr val="F05F55"/>
                  </a:gs>
                  <a:gs pos="100000">
                    <a:srgbClr val="D7190F"/>
                  </a:gs>
                </a:gsLst>
                <a:lin ang="54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11" name="Oval 131"/>
              <p:cNvSpPr>
                <a:spLocks noChangeArrowheads="1"/>
              </p:cNvSpPr>
              <p:nvPr/>
            </p:nvSpPr>
            <p:spPr bwMode="auto">
              <a:xfrm>
                <a:off x="2351" y="1001"/>
                <a:ext cx="81" cy="80"/>
              </a:xfrm>
              <a:prstGeom prst="ellipse">
                <a:avLst/>
              </a:prstGeom>
              <a:gradFill>
                <a:gsLst>
                  <a:gs pos="0">
                    <a:srgbClr val="76B531"/>
                  </a:gs>
                  <a:gs pos="100000">
                    <a:srgbClr val="5B960C"/>
                  </a:gs>
                </a:gsLst>
                <a:lin ang="90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12" name="Oval 132"/>
              <p:cNvSpPr>
                <a:spLocks noChangeArrowheads="1"/>
              </p:cNvSpPr>
              <p:nvPr/>
            </p:nvSpPr>
            <p:spPr bwMode="auto">
              <a:xfrm>
                <a:off x="2942" y="1069"/>
                <a:ext cx="80" cy="80"/>
              </a:xfrm>
              <a:prstGeom prst="ellipse">
                <a:avLst/>
              </a:prstGeom>
              <a:gradFill>
                <a:gsLst>
                  <a:gs pos="100000">
                    <a:srgbClr val="0070C0"/>
                  </a:gs>
                  <a:gs pos="0">
                    <a:srgbClr val="00B0F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13" name="Oval 133"/>
              <p:cNvSpPr>
                <a:spLocks noChangeArrowheads="1"/>
              </p:cNvSpPr>
              <p:nvPr/>
            </p:nvSpPr>
            <p:spPr bwMode="auto">
              <a:xfrm>
                <a:off x="3346" y="1109"/>
                <a:ext cx="80" cy="81"/>
              </a:xfrm>
              <a:prstGeom prst="ellipse">
                <a:avLst/>
              </a:prstGeom>
              <a:gradFill>
                <a:gsLst>
                  <a:gs pos="0">
                    <a:srgbClr val="56C7CA"/>
                  </a:gs>
                  <a:gs pos="100000">
                    <a:srgbClr val="11817E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  <a:bevelB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14" name="Oval 134"/>
              <p:cNvSpPr>
                <a:spLocks noChangeArrowheads="1"/>
              </p:cNvSpPr>
              <p:nvPr/>
            </p:nvSpPr>
            <p:spPr bwMode="auto">
              <a:xfrm>
                <a:off x="3110" y="1558"/>
                <a:ext cx="80" cy="80"/>
              </a:xfrm>
              <a:prstGeom prst="ellipse">
                <a:avLst/>
              </a:prstGeom>
              <a:gradFill>
                <a:gsLst>
                  <a:gs pos="100000">
                    <a:srgbClr val="0070C0"/>
                  </a:gs>
                  <a:gs pos="0">
                    <a:srgbClr val="00B0F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15" name="Oval 135"/>
              <p:cNvSpPr>
                <a:spLocks noChangeArrowheads="1"/>
              </p:cNvSpPr>
              <p:nvPr/>
            </p:nvSpPr>
            <p:spPr bwMode="auto">
              <a:xfrm>
                <a:off x="3204" y="1225"/>
                <a:ext cx="78" cy="78"/>
              </a:xfrm>
              <a:prstGeom prst="ellipse">
                <a:avLst/>
              </a:prstGeom>
              <a:gradFill>
                <a:gsLst>
                  <a:gs pos="100000">
                    <a:srgbClr val="0070C0"/>
                  </a:gs>
                  <a:gs pos="0">
                    <a:srgbClr val="00B0F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16" name="Oval 136"/>
              <p:cNvSpPr>
                <a:spLocks noChangeArrowheads="1"/>
              </p:cNvSpPr>
              <p:nvPr/>
            </p:nvSpPr>
            <p:spPr bwMode="auto">
              <a:xfrm>
                <a:off x="2491" y="1962"/>
                <a:ext cx="80" cy="80"/>
              </a:xfrm>
              <a:prstGeom prst="ellipse">
                <a:avLst/>
              </a:prstGeom>
              <a:gradFill>
                <a:gsLst>
                  <a:gs pos="0">
                    <a:srgbClr val="56C7CA"/>
                  </a:gs>
                  <a:gs pos="100000">
                    <a:srgbClr val="11817E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  <a:bevelB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17" name="Oval 137"/>
              <p:cNvSpPr>
                <a:spLocks noChangeArrowheads="1"/>
              </p:cNvSpPr>
              <p:nvPr/>
            </p:nvSpPr>
            <p:spPr bwMode="auto">
              <a:xfrm>
                <a:off x="3136" y="1901"/>
                <a:ext cx="80" cy="80"/>
              </a:xfrm>
              <a:prstGeom prst="ellipse">
                <a:avLst/>
              </a:prstGeom>
              <a:gradFill>
                <a:gsLst>
                  <a:gs pos="100000">
                    <a:srgbClr val="0070C0"/>
                  </a:gs>
                  <a:gs pos="0">
                    <a:srgbClr val="00B0F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18" name="Oval 138"/>
              <p:cNvSpPr>
                <a:spLocks noChangeArrowheads="1"/>
              </p:cNvSpPr>
              <p:nvPr/>
            </p:nvSpPr>
            <p:spPr bwMode="auto">
              <a:xfrm>
                <a:off x="2746" y="1102"/>
                <a:ext cx="57" cy="59"/>
              </a:xfrm>
              <a:prstGeom prst="ellipse">
                <a:avLst/>
              </a:prstGeom>
              <a:gradFill>
                <a:gsLst>
                  <a:gs pos="100000">
                    <a:srgbClr val="0070C0"/>
                  </a:gs>
                  <a:gs pos="0">
                    <a:srgbClr val="00B0F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19" name="Oval 139"/>
              <p:cNvSpPr>
                <a:spLocks noChangeArrowheads="1"/>
              </p:cNvSpPr>
              <p:nvPr/>
            </p:nvSpPr>
            <p:spPr bwMode="auto">
              <a:xfrm>
                <a:off x="2422" y="1395"/>
                <a:ext cx="57" cy="59"/>
              </a:xfrm>
              <a:prstGeom prst="ellipse">
                <a:avLst/>
              </a:prstGeom>
              <a:gradFill>
                <a:gsLst>
                  <a:gs pos="0">
                    <a:srgbClr val="76B531"/>
                  </a:gs>
                  <a:gs pos="100000">
                    <a:srgbClr val="5B960C"/>
                  </a:gs>
                </a:gsLst>
                <a:lin ang="90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20" name="Oval 140"/>
              <p:cNvSpPr>
                <a:spLocks noChangeArrowheads="1"/>
              </p:cNvSpPr>
              <p:nvPr/>
            </p:nvSpPr>
            <p:spPr bwMode="auto">
              <a:xfrm>
                <a:off x="2573" y="1357"/>
                <a:ext cx="57" cy="59"/>
              </a:xfrm>
              <a:prstGeom prst="ellipse">
                <a:avLst/>
              </a:prstGeom>
              <a:gradFill>
                <a:gsLst>
                  <a:gs pos="100000">
                    <a:srgbClr val="EC880E"/>
                  </a:gs>
                  <a:gs pos="0">
                    <a:srgbClr val="FFC00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21" name="Oval 141"/>
              <p:cNvSpPr>
                <a:spLocks noChangeArrowheads="1"/>
              </p:cNvSpPr>
              <p:nvPr/>
            </p:nvSpPr>
            <p:spPr bwMode="auto">
              <a:xfrm>
                <a:off x="3065" y="1362"/>
                <a:ext cx="59" cy="57"/>
              </a:xfrm>
              <a:prstGeom prst="ellipse">
                <a:avLst/>
              </a:prstGeom>
              <a:gradFill>
                <a:gsLst>
                  <a:gs pos="0">
                    <a:srgbClr val="76B531"/>
                  </a:gs>
                  <a:gs pos="100000">
                    <a:srgbClr val="5B960C"/>
                  </a:gs>
                </a:gsLst>
                <a:lin ang="90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22" name="Oval 142"/>
              <p:cNvSpPr>
                <a:spLocks noChangeArrowheads="1"/>
              </p:cNvSpPr>
              <p:nvPr/>
            </p:nvSpPr>
            <p:spPr bwMode="auto">
              <a:xfrm>
                <a:off x="2968" y="1610"/>
                <a:ext cx="57" cy="57"/>
              </a:xfrm>
              <a:prstGeom prst="ellipse">
                <a:avLst/>
              </a:prstGeom>
              <a:gradFill>
                <a:gsLst>
                  <a:gs pos="0">
                    <a:srgbClr val="F05F55"/>
                  </a:gs>
                  <a:gs pos="100000">
                    <a:srgbClr val="D7190F"/>
                  </a:gs>
                </a:gsLst>
                <a:lin ang="54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23" name="Oval 143"/>
              <p:cNvSpPr>
                <a:spLocks noChangeArrowheads="1"/>
              </p:cNvSpPr>
              <p:nvPr/>
            </p:nvSpPr>
            <p:spPr bwMode="auto">
              <a:xfrm>
                <a:off x="2873" y="790"/>
                <a:ext cx="57" cy="59"/>
              </a:xfrm>
              <a:prstGeom prst="ellipse">
                <a:avLst/>
              </a:prstGeom>
              <a:gradFill>
                <a:gsLst>
                  <a:gs pos="100000">
                    <a:srgbClr val="EC880E"/>
                  </a:gs>
                  <a:gs pos="0">
                    <a:srgbClr val="FFC00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24" name="Oval 144"/>
              <p:cNvSpPr>
                <a:spLocks noChangeArrowheads="1"/>
              </p:cNvSpPr>
              <p:nvPr/>
            </p:nvSpPr>
            <p:spPr bwMode="auto">
              <a:xfrm>
                <a:off x="3178" y="923"/>
                <a:ext cx="57" cy="56"/>
              </a:xfrm>
              <a:prstGeom prst="ellipse">
                <a:avLst/>
              </a:prstGeom>
              <a:gradFill>
                <a:gsLst>
                  <a:gs pos="0">
                    <a:srgbClr val="76B531"/>
                  </a:gs>
                  <a:gs pos="100000">
                    <a:srgbClr val="5B960C"/>
                  </a:gs>
                </a:gsLst>
                <a:lin ang="90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25" name="Oval 145"/>
              <p:cNvSpPr>
                <a:spLocks noChangeArrowheads="1"/>
              </p:cNvSpPr>
              <p:nvPr/>
            </p:nvSpPr>
            <p:spPr bwMode="auto">
              <a:xfrm>
                <a:off x="3254" y="1707"/>
                <a:ext cx="57" cy="59"/>
              </a:xfrm>
              <a:prstGeom prst="ellipse">
                <a:avLst/>
              </a:prstGeom>
              <a:gradFill>
                <a:gsLst>
                  <a:gs pos="0">
                    <a:srgbClr val="F05F55"/>
                  </a:gs>
                  <a:gs pos="100000">
                    <a:srgbClr val="D7190F"/>
                  </a:gs>
                </a:gsLst>
                <a:lin ang="54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26" name="Oval 146"/>
              <p:cNvSpPr>
                <a:spLocks noChangeArrowheads="1"/>
              </p:cNvSpPr>
              <p:nvPr/>
            </p:nvSpPr>
            <p:spPr bwMode="auto">
              <a:xfrm>
                <a:off x="3119" y="2139"/>
                <a:ext cx="57" cy="59"/>
              </a:xfrm>
              <a:prstGeom prst="ellipse">
                <a:avLst/>
              </a:prstGeom>
              <a:gradFill>
                <a:gsLst>
                  <a:gs pos="0">
                    <a:srgbClr val="76B531"/>
                  </a:gs>
                  <a:gs pos="100000">
                    <a:srgbClr val="5B960C"/>
                  </a:gs>
                </a:gsLst>
                <a:lin ang="90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27" name="Oval 147"/>
              <p:cNvSpPr>
                <a:spLocks noChangeArrowheads="1"/>
              </p:cNvSpPr>
              <p:nvPr/>
            </p:nvSpPr>
            <p:spPr bwMode="auto">
              <a:xfrm>
                <a:off x="2994" y="2170"/>
                <a:ext cx="57" cy="59"/>
              </a:xfrm>
              <a:prstGeom prst="ellipse">
                <a:avLst/>
              </a:prstGeom>
              <a:gradFill>
                <a:gsLst>
                  <a:gs pos="0">
                    <a:srgbClr val="76B531"/>
                  </a:gs>
                  <a:gs pos="100000">
                    <a:srgbClr val="5B960C"/>
                  </a:gs>
                </a:gsLst>
                <a:lin ang="90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28" name="Oval 148"/>
              <p:cNvSpPr>
                <a:spLocks noChangeArrowheads="1"/>
              </p:cNvSpPr>
              <p:nvPr/>
            </p:nvSpPr>
            <p:spPr bwMode="auto">
              <a:xfrm>
                <a:off x="2557" y="2172"/>
                <a:ext cx="56" cy="59"/>
              </a:xfrm>
              <a:prstGeom prst="ellipse">
                <a:avLst/>
              </a:prstGeom>
              <a:gradFill>
                <a:gsLst>
                  <a:gs pos="0">
                    <a:srgbClr val="F05F55"/>
                  </a:gs>
                  <a:gs pos="100000">
                    <a:srgbClr val="D7190F"/>
                  </a:gs>
                </a:gsLst>
                <a:lin ang="54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29" name="Oval 149"/>
              <p:cNvSpPr>
                <a:spLocks noChangeArrowheads="1"/>
              </p:cNvSpPr>
              <p:nvPr/>
            </p:nvSpPr>
            <p:spPr bwMode="auto">
              <a:xfrm>
                <a:off x="2618" y="1735"/>
                <a:ext cx="81" cy="81"/>
              </a:xfrm>
              <a:prstGeom prst="ellipse">
                <a:avLst/>
              </a:prstGeom>
              <a:gradFill>
                <a:gsLst>
                  <a:gs pos="100000">
                    <a:srgbClr val="EC880E"/>
                  </a:gs>
                  <a:gs pos="0">
                    <a:srgbClr val="FFC00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30" name="Oval 150"/>
              <p:cNvSpPr>
                <a:spLocks noChangeArrowheads="1"/>
              </p:cNvSpPr>
              <p:nvPr/>
            </p:nvSpPr>
            <p:spPr bwMode="auto">
              <a:xfrm>
                <a:off x="2989" y="1809"/>
                <a:ext cx="81" cy="80"/>
              </a:xfrm>
              <a:prstGeom prst="ellipse">
                <a:avLst/>
              </a:prstGeom>
              <a:gradFill>
                <a:gsLst>
                  <a:gs pos="0">
                    <a:srgbClr val="76B531"/>
                  </a:gs>
                  <a:gs pos="100000">
                    <a:srgbClr val="5B960C"/>
                  </a:gs>
                </a:gsLst>
                <a:lin ang="90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31" name="Oval 151"/>
              <p:cNvSpPr>
                <a:spLocks noChangeArrowheads="1"/>
              </p:cNvSpPr>
              <p:nvPr/>
            </p:nvSpPr>
            <p:spPr bwMode="auto">
              <a:xfrm>
                <a:off x="2994" y="2009"/>
                <a:ext cx="80" cy="81"/>
              </a:xfrm>
              <a:prstGeom prst="ellipse">
                <a:avLst/>
              </a:prstGeom>
              <a:gradFill>
                <a:gsLst>
                  <a:gs pos="0">
                    <a:srgbClr val="76B531"/>
                  </a:gs>
                  <a:gs pos="100000">
                    <a:srgbClr val="5B960C"/>
                  </a:gs>
                </a:gsLst>
                <a:lin ang="90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254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32" name="Oval 152"/>
              <p:cNvSpPr>
                <a:spLocks noChangeArrowheads="1"/>
              </p:cNvSpPr>
              <p:nvPr/>
            </p:nvSpPr>
            <p:spPr bwMode="auto">
              <a:xfrm>
                <a:off x="2694" y="1991"/>
                <a:ext cx="80" cy="80"/>
              </a:xfrm>
              <a:prstGeom prst="ellipse">
                <a:avLst/>
              </a:prstGeom>
              <a:gradFill>
                <a:gsLst>
                  <a:gs pos="100000">
                    <a:srgbClr val="0070C0"/>
                  </a:gs>
                  <a:gs pos="0">
                    <a:srgbClr val="00B0F0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33" name="Oval 153"/>
              <p:cNvSpPr>
                <a:spLocks noChangeArrowheads="1"/>
              </p:cNvSpPr>
              <p:nvPr/>
            </p:nvSpPr>
            <p:spPr bwMode="auto">
              <a:xfrm>
                <a:off x="2583" y="1483"/>
                <a:ext cx="80" cy="80"/>
              </a:xfrm>
              <a:prstGeom prst="ellipse">
                <a:avLst/>
              </a:prstGeom>
              <a:gradFill>
                <a:gsLst>
                  <a:gs pos="0">
                    <a:srgbClr val="56C7CA"/>
                  </a:gs>
                  <a:gs pos="100000">
                    <a:srgbClr val="11817E"/>
                  </a:gs>
                </a:gsLst>
                <a:lin ang="7200000" scaled="0"/>
              </a:gradFill>
              <a:ln>
                <a:noFill/>
              </a:ln>
              <a:effectLst/>
              <a:scene3d>
                <a:camera prst="orthographicFront"/>
                <a:lightRig rig="threePt" dir="t"/>
              </a:scene3d>
              <a:sp3d>
                <a:bevelT w="38100" h="12700"/>
                <a:bevelB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defTabSz="967801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34" name="Freeform 154"/>
              <p:cNvSpPr/>
              <p:nvPr/>
            </p:nvSpPr>
            <p:spPr bwMode="auto">
              <a:xfrm>
                <a:off x="2810" y="1787"/>
                <a:ext cx="87" cy="90"/>
              </a:xfrm>
              <a:custGeom>
                <a:gdLst>
                  <a:gd name="T0" fmla="*/ 99 w 37"/>
                  <a:gd name="T1" fmla="*/ 213 h 38"/>
                  <a:gd name="T2" fmla="*/ 78 w 37"/>
                  <a:gd name="T3" fmla="*/ 185 h 38"/>
                  <a:gd name="T4" fmla="*/ 78 w 37"/>
                  <a:gd name="T5" fmla="*/ 128 h 38"/>
                  <a:gd name="T6" fmla="*/ 21 w 37"/>
                  <a:gd name="T7" fmla="*/ 128 h 38"/>
                  <a:gd name="T8" fmla="*/ 0 w 37"/>
                  <a:gd name="T9" fmla="*/ 107 h 38"/>
                  <a:gd name="T10" fmla="*/ 21 w 37"/>
                  <a:gd name="T11" fmla="*/ 85 h 38"/>
                  <a:gd name="T12" fmla="*/ 78 w 37"/>
                  <a:gd name="T13" fmla="*/ 85 h 38"/>
                  <a:gd name="T14" fmla="*/ 78 w 37"/>
                  <a:gd name="T15" fmla="*/ 21 h 38"/>
                  <a:gd name="T16" fmla="*/ 99 w 37"/>
                  <a:gd name="T17" fmla="*/ 0 h 38"/>
                  <a:gd name="T18" fmla="*/ 127 w 37"/>
                  <a:gd name="T19" fmla="*/ 21 h 38"/>
                  <a:gd name="T20" fmla="*/ 127 w 37"/>
                  <a:gd name="T21" fmla="*/ 85 h 38"/>
                  <a:gd name="T22" fmla="*/ 183 w 37"/>
                  <a:gd name="T23" fmla="*/ 85 h 38"/>
                  <a:gd name="T24" fmla="*/ 205 w 37"/>
                  <a:gd name="T25" fmla="*/ 107 h 38"/>
                  <a:gd name="T26" fmla="*/ 183 w 37"/>
                  <a:gd name="T27" fmla="*/ 128 h 38"/>
                  <a:gd name="T28" fmla="*/ 127 w 37"/>
                  <a:gd name="T29" fmla="*/ 128 h 38"/>
                  <a:gd name="T30" fmla="*/ 127 w 37"/>
                  <a:gd name="T31" fmla="*/ 185 h 38"/>
                  <a:gd name="T32" fmla="*/ 99 w 37"/>
                  <a:gd name="T33" fmla="*/ 213 h 38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37" h="38">
                    <a:moveTo>
                      <a:pt x="18" y="38"/>
                    </a:moveTo>
                    <a:cubicBezTo>
                      <a:pt x="16" y="38"/>
                      <a:pt x="14" y="36"/>
                      <a:pt x="14" y="33"/>
                    </a:cubicBezTo>
                    <a:cubicBezTo>
                      <a:pt x="14" y="23"/>
                      <a:pt x="14" y="23"/>
                      <a:pt x="1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2" y="23"/>
                      <a:pt x="0" y="21"/>
                      <a:pt x="0" y="19"/>
                    </a:cubicBezTo>
                    <a:cubicBezTo>
                      <a:pt x="0" y="17"/>
                      <a:pt x="2" y="15"/>
                      <a:pt x="4" y="15"/>
                    </a:cubicBezTo>
                    <a:cubicBezTo>
                      <a:pt x="14" y="15"/>
                      <a:pt x="14" y="15"/>
                      <a:pt x="14" y="15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2"/>
                      <a:pt x="16" y="0"/>
                      <a:pt x="18" y="0"/>
                    </a:cubicBezTo>
                    <a:cubicBezTo>
                      <a:pt x="21" y="0"/>
                      <a:pt x="23" y="2"/>
                      <a:pt x="23" y="4"/>
                    </a:cubicBezTo>
                    <a:cubicBezTo>
                      <a:pt x="23" y="15"/>
                      <a:pt x="23" y="15"/>
                      <a:pt x="23" y="15"/>
                    </a:cubicBezTo>
                    <a:cubicBezTo>
                      <a:pt x="33" y="15"/>
                      <a:pt x="33" y="15"/>
                      <a:pt x="33" y="15"/>
                    </a:cubicBezTo>
                    <a:cubicBezTo>
                      <a:pt x="35" y="15"/>
                      <a:pt x="37" y="17"/>
                      <a:pt x="37" y="19"/>
                    </a:cubicBezTo>
                    <a:cubicBezTo>
                      <a:pt x="37" y="21"/>
                      <a:pt x="35" y="23"/>
                      <a:pt x="33" y="23"/>
                    </a:cubicBezTo>
                    <a:cubicBezTo>
                      <a:pt x="23" y="23"/>
                      <a:pt x="23" y="23"/>
                      <a:pt x="23" y="23"/>
                    </a:cubicBezTo>
                    <a:cubicBezTo>
                      <a:pt x="23" y="33"/>
                      <a:pt x="23" y="33"/>
                      <a:pt x="23" y="33"/>
                    </a:cubicBezTo>
                    <a:cubicBezTo>
                      <a:pt x="23" y="36"/>
                      <a:pt x="21" y="38"/>
                      <a:pt x="18" y="38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7" name="等腰三角形 4"/>
          <p:cNvSpPr/>
          <p:nvPr/>
        </p:nvSpPr>
        <p:spPr>
          <a:xfrm>
            <a:off x="1296525" y="4352054"/>
            <a:ext cx="468312" cy="49212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59E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38" name="等腰三角形 4"/>
          <p:cNvSpPr/>
          <p:nvPr/>
        </p:nvSpPr>
        <p:spPr>
          <a:xfrm rot="746830">
            <a:off x="1268927" y="4018923"/>
            <a:ext cx="344487" cy="361950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561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39" name="等腰三角形 4"/>
          <p:cNvSpPr/>
          <p:nvPr/>
        </p:nvSpPr>
        <p:spPr>
          <a:xfrm rot="3834254">
            <a:off x="1004669" y="4646229"/>
            <a:ext cx="342900" cy="361950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2DCCD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40" name="等腰三角形 4"/>
          <p:cNvSpPr/>
          <p:nvPr/>
        </p:nvSpPr>
        <p:spPr>
          <a:xfrm rot="3834254">
            <a:off x="1338349" y="5108495"/>
            <a:ext cx="244475" cy="255588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41" name="等腰三角形 4"/>
          <p:cNvSpPr/>
          <p:nvPr/>
        </p:nvSpPr>
        <p:spPr>
          <a:xfrm rot="20057258">
            <a:off x="1562126" y="4757966"/>
            <a:ext cx="244475" cy="255587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42" name="等腰三角形 4"/>
          <p:cNvSpPr/>
          <p:nvPr/>
        </p:nvSpPr>
        <p:spPr>
          <a:xfrm rot="3834254">
            <a:off x="1654682" y="4162530"/>
            <a:ext cx="516692" cy="658984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43" name="等腰三角形 4"/>
          <p:cNvSpPr/>
          <p:nvPr/>
        </p:nvSpPr>
        <p:spPr>
          <a:xfrm rot="12600000">
            <a:off x="1818579" y="3669946"/>
            <a:ext cx="792330" cy="67263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040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44" name="等腰三角形 4"/>
          <p:cNvSpPr/>
          <p:nvPr/>
        </p:nvSpPr>
        <p:spPr>
          <a:xfrm rot="21025853">
            <a:off x="2760690" y="3418725"/>
            <a:ext cx="244475" cy="255588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254" name="组合 253"/>
          <p:cNvGrpSpPr/>
          <p:nvPr/>
        </p:nvGrpSpPr>
        <p:grpSpPr>
          <a:xfrm>
            <a:off x="1972343" y="1376814"/>
            <a:ext cx="2963072" cy="3332078"/>
            <a:chOff x="1972343" y="1376814"/>
            <a:chExt cx="2963072" cy="3332078"/>
          </a:xfrm>
        </p:grpSpPr>
        <p:sp>
          <p:nvSpPr>
            <p:cNvPr id="246" name="Freeform 168"/>
            <p:cNvSpPr>
              <a:spLocks noEditPoints="1"/>
            </p:cNvSpPr>
            <p:nvPr/>
          </p:nvSpPr>
          <p:spPr bwMode="auto">
            <a:xfrm>
              <a:off x="1972343" y="2196713"/>
              <a:ext cx="552451" cy="615951"/>
            </a:xfrm>
            <a:custGeom>
              <a:gdLst>
                <a:gd name="T0" fmla="*/ 55 w 110"/>
                <a:gd name="T1" fmla="*/ 41 h 123"/>
                <a:gd name="T2" fmla="*/ 75 w 110"/>
                <a:gd name="T3" fmla="*/ 31 h 123"/>
                <a:gd name="T4" fmla="*/ 99 w 110"/>
                <a:gd name="T5" fmla="*/ 86 h 123"/>
                <a:gd name="T6" fmla="*/ 97 w 110"/>
                <a:gd name="T7" fmla="*/ 88 h 123"/>
                <a:gd name="T8" fmla="*/ 101 w 110"/>
                <a:gd name="T9" fmla="*/ 96 h 123"/>
                <a:gd name="T10" fmla="*/ 94 w 110"/>
                <a:gd name="T11" fmla="*/ 99 h 123"/>
                <a:gd name="T12" fmla="*/ 90 w 110"/>
                <a:gd name="T13" fmla="*/ 91 h 123"/>
                <a:gd name="T14" fmla="*/ 87 w 110"/>
                <a:gd name="T15" fmla="*/ 93 h 123"/>
                <a:gd name="T16" fmla="*/ 55 w 110"/>
                <a:gd name="T17" fmla="*/ 41 h 123"/>
                <a:gd name="T18" fmla="*/ 0 w 110"/>
                <a:gd name="T19" fmla="*/ 108 h 123"/>
                <a:gd name="T20" fmla="*/ 3 w 110"/>
                <a:gd name="T21" fmla="*/ 115 h 123"/>
                <a:gd name="T22" fmla="*/ 31 w 110"/>
                <a:gd name="T23" fmla="*/ 105 h 123"/>
                <a:gd name="T24" fmla="*/ 30 w 110"/>
                <a:gd name="T25" fmla="*/ 121 h 123"/>
                <a:gd name="T26" fmla="*/ 110 w 110"/>
                <a:gd name="T27" fmla="*/ 105 h 123"/>
                <a:gd name="T28" fmla="*/ 108 w 110"/>
                <a:gd name="T29" fmla="*/ 98 h 123"/>
                <a:gd name="T30" fmla="*/ 36 w 110"/>
                <a:gd name="T31" fmla="*/ 113 h 123"/>
                <a:gd name="T32" fmla="*/ 55 w 110"/>
                <a:gd name="T33" fmla="*/ 96 h 123"/>
                <a:gd name="T34" fmla="*/ 52 w 110"/>
                <a:gd name="T35" fmla="*/ 89 h 123"/>
                <a:gd name="T36" fmla="*/ 0 w 110"/>
                <a:gd name="T37" fmla="*/ 108 h 123"/>
                <a:gd name="T38" fmla="*/ 60 w 110"/>
                <a:gd name="T39" fmla="*/ 9 h 123"/>
                <a:gd name="T40" fmla="*/ 53 w 110"/>
                <a:gd name="T41" fmla="*/ 36 h 123"/>
                <a:gd name="T42" fmla="*/ 72 w 110"/>
                <a:gd name="T43" fmla="*/ 26 h 123"/>
                <a:gd name="T44" fmla="*/ 66 w 110"/>
                <a:gd name="T45" fmla="*/ 15 h 123"/>
                <a:gd name="T46" fmla="*/ 71 w 110"/>
                <a:gd name="T47" fmla="*/ 12 h 123"/>
                <a:gd name="T48" fmla="*/ 86 w 110"/>
                <a:gd name="T49" fmla="*/ 51 h 123"/>
                <a:gd name="T50" fmla="*/ 93 w 110"/>
                <a:gd name="T51" fmla="*/ 48 h 123"/>
                <a:gd name="T52" fmla="*/ 77 w 110"/>
                <a:gd name="T53" fmla="*/ 5 h 123"/>
                <a:gd name="T54" fmla="*/ 75 w 110"/>
                <a:gd name="T55" fmla="*/ 2 h 123"/>
                <a:gd name="T56" fmla="*/ 72 w 110"/>
                <a:gd name="T57" fmla="*/ 3 h 123"/>
                <a:gd name="T58" fmla="*/ 60 w 110"/>
                <a:gd name="T59" fmla="*/ 9 h 1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10" h="123">
                  <a:moveTo>
                    <a:pt x="55" y="41"/>
                  </a:moveTo>
                  <a:cubicBezTo>
                    <a:pt x="75" y="31"/>
                    <a:pt x="75" y="31"/>
                    <a:pt x="75" y="31"/>
                  </a:cubicBezTo>
                  <a:cubicBezTo>
                    <a:pt x="99" y="86"/>
                    <a:pt x="99" y="86"/>
                    <a:pt x="99" y="86"/>
                  </a:cubicBezTo>
                  <a:cubicBezTo>
                    <a:pt x="97" y="88"/>
                    <a:pt x="97" y="88"/>
                    <a:pt x="97" y="88"/>
                  </a:cubicBezTo>
                  <a:cubicBezTo>
                    <a:pt x="101" y="96"/>
                    <a:pt x="101" y="96"/>
                    <a:pt x="101" y="96"/>
                  </a:cubicBezTo>
                  <a:cubicBezTo>
                    <a:pt x="94" y="99"/>
                    <a:pt x="94" y="99"/>
                    <a:pt x="94" y="99"/>
                  </a:cubicBezTo>
                  <a:cubicBezTo>
                    <a:pt x="90" y="91"/>
                    <a:pt x="90" y="91"/>
                    <a:pt x="90" y="91"/>
                  </a:cubicBezTo>
                  <a:cubicBezTo>
                    <a:pt x="87" y="93"/>
                    <a:pt x="87" y="93"/>
                    <a:pt x="87" y="93"/>
                  </a:cubicBezTo>
                  <a:cubicBezTo>
                    <a:pt x="55" y="41"/>
                    <a:pt x="55" y="41"/>
                    <a:pt x="55" y="41"/>
                  </a:cubicBezTo>
                  <a:close/>
                  <a:moveTo>
                    <a:pt x="0" y="108"/>
                  </a:moveTo>
                  <a:cubicBezTo>
                    <a:pt x="3" y="115"/>
                    <a:pt x="3" y="115"/>
                    <a:pt x="3" y="115"/>
                  </a:cubicBezTo>
                  <a:cubicBezTo>
                    <a:pt x="31" y="105"/>
                    <a:pt x="31" y="105"/>
                    <a:pt x="31" y="105"/>
                  </a:cubicBezTo>
                  <a:cubicBezTo>
                    <a:pt x="23" y="112"/>
                    <a:pt x="19" y="119"/>
                    <a:pt x="30" y="121"/>
                  </a:cubicBezTo>
                  <a:cubicBezTo>
                    <a:pt x="44" y="123"/>
                    <a:pt x="110" y="105"/>
                    <a:pt x="110" y="105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8" y="98"/>
                    <a:pt x="49" y="115"/>
                    <a:pt x="36" y="113"/>
                  </a:cubicBezTo>
                  <a:cubicBezTo>
                    <a:pt x="33" y="112"/>
                    <a:pt x="55" y="96"/>
                    <a:pt x="55" y="96"/>
                  </a:cubicBezTo>
                  <a:cubicBezTo>
                    <a:pt x="52" y="89"/>
                    <a:pt x="52" y="89"/>
                    <a:pt x="52" y="89"/>
                  </a:cubicBezTo>
                  <a:cubicBezTo>
                    <a:pt x="0" y="108"/>
                    <a:pt x="0" y="108"/>
                    <a:pt x="0" y="108"/>
                  </a:cubicBezTo>
                  <a:close/>
                  <a:moveTo>
                    <a:pt x="60" y="9"/>
                  </a:moveTo>
                  <a:cubicBezTo>
                    <a:pt x="48" y="0"/>
                    <a:pt x="40" y="12"/>
                    <a:pt x="53" y="36"/>
                  </a:cubicBezTo>
                  <a:cubicBezTo>
                    <a:pt x="72" y="26"/>
                    <a:pt x="72" y="26"/>
                    <a:pt x="72" y="26"/>
                  </a:cubicBezTo>
                  <a:cubicBezTo>
                    <a:pt x="70" y="21"/>
                    <a:pt x="68" y="18"/>
                    <a:pt x="66" y="15"/>
                  </a:cubicBezTo>
                  <a:cubicBezTo>
                    <a:pt x="71" y="12"/>
                    <a:pt x="71" y="12"/>
                    <a:pt x="71" y="12"/>
                  </a:cubicBezTo>
                  <a:cubicBezTo>
                    <a:pt x="86" y="51"/>
                    <a:pt x="86" y="51"/>
                    <a:pt x="86" y="51"/>
                  </a:cubicBezTo>
                  <a:cubicBezTo>
                    <a:pt x="93" y="48"/>
                    <a:pt x="93" y="48"/>
                    <a:pt x="93" y="48"/>
                  </a:cubicBezTo>
                  <a:cubicBezTo>
                    <a:pt x="77" y="5"/>
                    <a:pt x="77" y="5"/>
                    <a:pt x="77" y="5"/>
                  </a:cubicBezTo>
                  <a:cubicBezTo>
                    <a:pt x="75" y="2"/>
                    <a:pt x="75" y="2"/>
                    <a:pt x="75" y="2"/>
                  </a:cubicBezTo>
                  <a:cubicBezTo>
                    <a:pt x="72" y="3"/>
                    <a:pt x="72" y="3"/>
                    <a:pt x="72" y="3"/>
                  </a:cubicBezTo>
                  <a:lnTo>
                    <a:pt x="60" y="9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/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solidFill>
                  <a:srgbClr val="E93F30"/>
                </a:solidFill>
              </a:endParaRPr>
            </a:p>
          </p:txBody>
        </p:sp>
        <p:sp>
          <p:nvSpPr>
            <p:cNvPr id="247" name="Freeform 175"/>
            <p:cNvSpPr>
              <a:spLocks noEditPoints="1"/>
            </p:cNvSpPr>
            <p:nvPr/>
          </p:nvSpPr>
          <p:spPr bwMode="auto">
            <a:xfrm>
              <a:off x="3417538" y="1376814"/>
              <a:ext cx="575733" cy="630767"/>
            </a:xfrm>
            <a:custGeom>
              <a:gdLst>
                <a:gd name="T0" fmla="*/ 165 w 272"/>
                <a:gd name="T1" fmla="*/ 0 h 298"/>
                <a:gd name="T2" fmla="*/ 246 w 272"/>
                <a:gd name="T3" fmla="*/ 47 h 298"/>
                <a:gd name="T4" fmla="*/ 153 w 272"/>
                <a:gd name="T5" fmla="*/ 201 h 298"/>
                <a:gd name="T6" fmla="*/ 108 w 272"/>
                <a:gd name="T7" fmla="*/ 229 h 298"/>
                <a:gd name="T8" fmla="*/ 66 w 272"/>
                <a:gd name="T9" fmla="*/ 232 h 298"/>
                <a:gd name="T10" fmla="*/ 71 w 272"/>
                <a:gd name="T11" fmla="*/ 153 h 298"/>
                <a:gd name="T12" fmla="*/ 165 w 272"/>
                <a:gd name="T13" fmla="*/ 0 h 298"/>
                <a:gd name="T14" fmla="*/ 165 w 272"/>
                <a:gd name="T15" fmla="*/ 0 h 298"/>
                <a:gd name="T16" fmla="*/ 243 w 272"/>
                <a:gd name="T17" fmla="*/ 293 h 298"/>
                <a:gd name="T18" fmla="*/ 248 w 272"/>
                <a:gd name="T19" fmla="*/ 262 h 298"/>
                <a:gd name="T20" fmla="*/ 158 w 272"/>
                <a:gd name="T21" fmla="*/ 260 h 298"/>
                <a:gd name="T22" fmla="*/ 272 w 272"/>
                <a:gd name="T23" fmla="*/ 253 h 298"/>
                <a:gd name="T24" fmla="*/ 272 w 272"/>
                <a:gd name="T25" fmla="*/ 241 h 298"/>
                <a:gd name="T26" fmla="*/ 239 w 272"/>
                <a:gd name="T27" fmla="*/ 239 h 298"/>
                <a:gd name="T28" fmla="*/ 269 w 272"/>
                <a:gd name="T29" fmla="*/ 234 h 298"/>
                <a:gd name="T30" fmla="*/ 257 w 272"/>
                <a:gd name="T31" fmla="*/ 210 h 298"/>
                <a:gd name="T32" fmla="*/ 175 w 272"/>
                <a:gd name="T33" fmla="*/ 201 h 298"/>
                <a:gd name="T34" fmla="*/ 172 w 272"/>
                <a:gd name="T35" fmla="*/ 224 h 298"/>
                <a:gd name="T36" fmla="*/ 208 w 272"/>
                <a:gd name="T37" fmla="*/ 232 h 298"/>
                <a:gd name="T38" fmla="*/ 0 w 272"/>
                <a:gd name="T39" fmla="*/ 243 h 298"/>
                <a:gd name="T40" fmla="*/ 2 w 272"/>
                <a:gd name="T41" fmla="*/ 265 h 298"/>
                <a:gd name="T42" fmla="*/ 137 w 272"/>
                <a:gd name="T43" fmla="*/ 279 h 298"/>
                <a:gd name="T44" fmla="*/ 85 w 272"/>
                <a:gd name="T45" fmla="*/ 281 h 298"/>
                <a:gd name="T46" fmla="*/ 87 w 272"/>
                <a:gd name="T47" fmla="*/ 298 h 298"/>
                <a:gd name="T48" fmla="*/ 243 w 272"/>
                <a:gd name="T49" fmla="*/ 293 h 298"/>
                <a:gd name="T50" fmla="*/ 243 w 272"/>
                <a:gd name="T51" fmla="*/ 293 h 298"/>
                <a:gd name="T52" fmla="*/ 106 w 272"/>
                <a:gd name="T53" fmla="*/ 213 h 298"/>
                <a:gd name="T54" fmla="*/ 137 w 272"/>
                <a:gd name="T55" fmla="*/ 191 h 298"/>
                <a:gd name="T56" fmla="*/ 87 w 272"/>
                <a:gd name="T57" fmla="*/ 163 h 298"/>
                <a:gd name="T58" fmla="*/ 85 w 272"/>
                <a:gd name="T59" fmla="*/ 198 h 298"/>
                <a:gd name="T60" fmla="*/ 106 w 272"/>
                <a:gd name="T61" fmla="*/ 213 h 298"/>
                <a:gd name="T62" fmla="*/ 106 w 272"/>
                <a:gd name="T63" fmla="*/ 213 h 298"/>
                <a:gd name="T64" fmla="*/ 217 w 272"/>
                <a:gd name="T65" fmla="*/ 47 h 298"/>
                <a:gd name="T66" fmla="*/ 142 w 272"/>
                <a:gd name="T67" fmla="*/ 172 h 298"/>
                <a:gd name="T68" fmla="*/ 151 w 272"/>
                <a:gd name="T69" fmla="*/ 177 h 298"/>
                <a:gd name="T70" fmla="*/ 224 w 272"/>
                <a:gd name="T71" fmla="*/ 52 h 298"/>
                <a:gd name="T72" fmla="*/ 217 w 272"/>
                <a:gd name="T73" fmla="*/ 47 h 298"/>
                <a:gd name="T74" fmla="*/ 217 w 272"/>
                <a:gd name="T75" fmla="*/ 47 h 298"/>
                <a:gd name="T76" fmla="*/ 170 w 272"/>
                <a:gd name="T77" fmla="*/ 19 h 298"/>
                <a:gd name="T78" fmla="*/ 97 w 272"/>
                <a:gd name="T79" fmla="*/ 144 h 298"/>
                <a:gd name="T80" fmla="*/ 111 w 272"/>
                <a:gd name="T81" fmla="*/ 153 h 298"/>
                <a:gd name="T82" fmla="*/ 186 w 272"/>
                <a:gd name="T83" fmla="*/ 28 h 298"/>
                <a:gd name="T84" fmla="*/ 170 w 272"/>
                <a:gd name="T85" fmla="*/ 19 h 2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72" h="298">
                  <a:moveTo>
                    <a:pt x="165" y="0"/>
                  </a:moveTo>
                  <a:lnTo>
                    <a:pt x="246" y="47"/>
                  </a:lnTo>
                  <a:lnTo>
                    <a:pt x="153" y="201"/>
                  </a:lnTo>
                  <a:lnTo>
                    <a:pt x="108" y="229"/>
                  </a:lnTo>
                  <a:lnTo>
                    <a:pt x="66" y="232"/>
                  </a:lnTo>
                  <a:lnTo>
                    <a:pt x="71" y="153"/>
                  </a:lnTo>
                  <a:lnTo>
                    <a:pt x="165" y="0"/>
                  </a:lnTo>
                  <a:lnTo>
                    <a:pt x="165" y="0"/>
                  </a:lnTo>
                  <a:close/>
                  <a:moveTo>
                    <a:pt x="243" y="293"/>
                  </a:moveTo>
                  <a:lnTo>
                    <a:pt x="248" y="262"/>
                  </a:lnTo>
                  <a:lnTo>
                    <a:pt x="158" y="260"/>
                  </a:lnTo>
                  <a:lnTo>
                    <a:pt x="272" y="253"/>
                  </a:lnTo>
                  <a:lnTo>
                    <a:pt x="272" y="241"/>
                  </a:lnTo>
                  <a:lnTo>
                    <a:pt x="239" y="239"/>
                  </a:lnTo>
                  <a:lnTo>
                    <a:pt x="269" y="234"/>
                  </a:lnTo>
                  <a:lnTo>
                    <a:pt x="257" y="210"/>
                  </a:lnTo>
                  <a:lnTo>
                    <a:pt x="175" y="201"/>
                  </a:lnTo>
                  <a:lnTo>
                    <a:pt x="172" y="224"/>
                  </a:lnTo>
                  <a:lnTo>
                    <a:pt x="208" y="232"/>
                  </a:lnTo>
                  <a:lnTo>
                    <a:pt x="0" y="243"/>
                  </a:lnTo>
                  <a:lnTo>
                    <a:pt x="2" y="265"/>
                  </a:lnTo>
                  <a:lnTo>
                    <a:pt x="137" y="279"/>
                  </a:lnTo>
                  <a:lnTo>
                    <a:pt x="85" y="281"/>
                  </a:lnTo>
                  <a:lnTo>
                    <a:pt x="87" y="298"/>
                  </a:lnTo>
                  <a:lnTo>
                    <a:pt x="243" y="293"/>
                  </a:lnTo>
                  <a:lnTo>
                    <a:pt x="243" y="293"/>
                  </a:lnTo>
                  <a:close/>
                  <a:moveTo>
                    <a:pt x="106" y="213"/>
                  </a:moveTo>
                  <a:lnTo>
                    <a:pt x="137" y="191"/>
                  </a:lnTo>
                  <a:lnTo>
                    <a:pt x="87" y="163"/>
                  </a:lnTo>
                  <a:lnTo>
                    <a:pt x="85" y="198"/>
                  </a:lnTo>
                  <a:lnTo>
                    <a:pt x="106" y="213"/>
                  </a:lnTo>
                  <a:lnTo>
                    <a:pt x="106" y="213"/>
                  </a:lnTo>
                  <a:close/>
                  <a:moveTo>
                    <a:pt x="217" y="47"/>
                  </a:moveTo>
                  <a:lnTo>
                    <a:pt x="142" y="172"/>
                  </a:lnTo>
                  <a:lnTo>
                    <a:pt x="151" y="177"/>
                  </a:lnTo>
                  <a:lnTo>
                    <a:pt x="224" y="52"/>
                  </a:lnTo>
                  <a:lnTo>
                    <a:pt x="217" y="47"/>
                  </a:lnTo>
                  <a:lnTo>
                    <a:pt x="217" y="47"/>
                  </a:lnTo>
                  <a:close/>
                  <a:moveTo>
                    <a:pt x="170" y="19"/>
                  </a:moveTo>
                  <a:lnTo>
                    <a:pt x="97" y="144"/>
                  </a:lnTo>
                  <a:lnTo>
                    <a:pt x="111" y="153"/>
                  </a:lnTo>
                  <a:lnTo>
                    <a:pt x="186" y="28"/>
                  </a:lnTo>
                  <a:lnTo>
                    <a:pt x="170" y="19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/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solidFill>
                  <a:srgbClr val="E93F30"/>
                </a:solidFill>
              </a:endParaRPr>
            </a:p>
          </p:txBody>
        </p:sp>
        <p:grpSp>
          <p:nvGrpSpPr>
            <p:cNvPr id="248" name="淘宝店chenying0907出品 30"/>
            <p:cNvGrpSpPr/>
            <p:nvPr/>
          </p:nvGrpSpPr>
          <p:grpSpPr>
            <a:xfrm>
              <a:off x="4546824" y="2984656"/>
              <a:ext cx="388591" cy="496960"/>
              <a:chOff x="1605186" y="572440"/>
              <a:chExt cx="563562" cy="720725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249" name="淘宝店chenying0907出品 32"/>
              <p:cNvSpPr/>
              <p:nvPr/>
            </p:nvSpPr>
            <p:spPr bwMode="auto">
              <a:xfrm>
                <a:off x="1814736" y="572440"/>
                <a:ext cx="142875" cy="720725"/>
              </a:xfrm>
              <a:custGeom>
                <a:gdLst>
                  <a:gd name="T0" fmla="*/ 64 w 64"/>
                  <a:gd name="T1" fmla="*/ 289 h 321"/>
                  <a:gd name="T2" fmla="*/ 32 w 64"/>
                  <a:gd name="T3" fmla="*/ 321 h 321"/>
                  <a:gd name="T4" fmla="*/ 0 w 64"/>
                  <a:gd name="T5" fmla="*/ 289 h 321"/>
                  <a:gd name="T6" fmla="*/ 0 w 64"/>
                  <a:gd name="T7" fmla="*/ 32 h 321"/>
                  <a:gd name="T8" fmla="*/ 32 w 64"/>
                  <a:gd name="T9" fmla="*/ 0 h 321"/>
                  <a:gd name="T10" fmla="*/ 64 w 64"/>
                  <a:gd name="T11" fmla="*/ 32 h 321"/>
                  <a:gd name="T12" fmla="*/ 64 w 64"/>
                  <a:gd name="T13" fmla="*/ 289 h 3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" h="321">
                    <a:moveTo>
                      <a:pt x="64" y="289"/>
                    </a:moveTo>
                    <a:cubicBezTo>
                      <a:pt x="64" y="307"/>
                      <a:pt x="49" y="321"/>
                      <a:pt x="32" y="321"/>
                    </a:cubicBezTo>
                    <a:cubicBezTo>
                      <a:pt x="14" y="321"/>
                      <a:pt x="0" y="307"/>
                      <a:pt x="0" y="289"/>
                    </a:cubicBezTo>
                    <a:cubicBezTo>
                      <a:pt x="0" y="32"/>
                      <a:pt x="0" y="32"/>
                      <a:pt x="0" y="32"/>
                    </a:cubicBezTo>
                    <a:cubicBezTo>
                      <a:pt x="0" y="14"/>
                      <a:pt x="14" y="0"/>
                      <a:pt x="32" y="0"/>
                    </a:cubicBezTo>
                    <a:cubicBezTo>
                      <a:pt x="49" y="0"/>
                      <a:pt x="64" y="14"/>
                      <a:pt x="64" y="32"/>
                    </a:cubicBezTo>
                    <a:lnTo>
                      <a:pt x="64" y="289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250" name="淘宝店chenying0907出品 33"/>
              <p:cNvSpPr/>
              <p:nvPr/>
            </p:nvSpPr>
            <p:spPr bwMode="auto">
              <a:xfrm>
                <a:off x="1605186" y="1012177"/>
                <a:ext cx="141288" cy="280988"/>
              </a:xfrm>
              <a:custGeom>
                <a:gdLst>
                  <a:gd name="T0" fmla="*/ 63 w 63"/>
                  <a:gd name="T1" fmla="*/ 93 h 125"/>
                  <a:gd name="T2" fmla="*/ 32 w 63"/>
                  <a:gd name="T3" fmla="*/ 125 h 125"/>
                  <a:gd name="T4" fmla="*/ 0 w 63"/>
                  <a:gd name="T5" fmla="*/ 93 h 125"/>
                  <a:gd name="T6" fmla="*/ 0 w 63"/>
                  <a:gd name="T7" fmla="*/ 32 h 125"/>
                  <a:gd name="T8" fmla="*/ 32 w 63"/>
                  <a:gd name="T9" fmla="*/ 0 h 125"/>
                  <a:gd name="T10" fmla="*/ 63 w 63"/>
                  <a:gd name="T11" fmla="*/ 32 h 125"/>
                  <a:gd name="T12" fmla="*/ 63 w 63"/>
                  <a:gd name="T13" fmla="*/ 93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2" h="125">
                    <a:moveTo>
                      <a:pt x="63" y="93"/>
                    </a:moveTo>
                    <a:cubicBezTo>
                      <a:pt x="63" y="111"/>
                      <a:pt x="49" y="125"/>
                      <a:pt x="32" y="125"/>
                    </a:cubicBezTo>
                    <a:cubicBezTo>
                      <a:pt x="14" y="125"/>
                      <a:pt x="0" y="111"/>
                      <a:pt x="0" y="93"/>
                    </a:cubicBezTo>
                    <a:cubicBezTo>
                      <a:pt x="0" y="32"/>
                      <a:pt x="0" y="32"/>
                      <a:pt x="0" y="32"/>
                    </a:cubicBezTo>
                    <a:cubicBezTo>
                      <a:pt x="0" y="14"/>
                      <a:pt x="14" y="0"/>
                      <a:pt x="32" y="0"/>
                    </a:cubicBezTo>
                    <a:cubicBezTo>
                      <a:pt x="49" y="0"/>
                      <a:pt x="63" y="14"/>
                      <a:pt x="63" y="32"/>
                    </a:cubicBezTo>
                    <a:lnTo>
                      <a:pt x="63" y="93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251" name="淘宝店chenying0907出品 34"/>
              <p:cNvSpPr/>
              <p:nvPr/>
            </p:nvSpPr>
            <p:spPr bwMode="auto">
              <a:xfrm>
                <a:off x="2025873" y="804215"/>
                <a:ext cx="142875" cy="488950"/>
              </a:xfrm>
              <a:custGeom>
                <a:gdLst>
                  <a:gd name="T0" fmla="*/ 64 w 64"/>
                  <a:gd name="T1" fmla="*/ 186 h 218"/>
                  <a:gd name="T2" fmla="*/ 32 w 64"/>
                  <a:gd name="T3" fmla="*/ 218 h 218"/>
                  <a:gd name="T4" fmla="*/ 0 w 64"/>
                  <a:gd name="T5" fmla="*/ 186 h 218"/>
                  <a:gd name="T6" fmla="*/ 0 w 64"/>
                  <a:gd name="T7" fmla="*/ 32 h 218"/>
                  <a:gd name="T8" fmla="*/ 32 w 64"/>
                  <a:gd name="T9" fmla="*/ 0 h 218"/>
                  <a:gd name="T10" fmla="*/ 64 w 64"/>
                  <a:gd name="T11" fmla="*/ 32 h 218"/>
                  <a:gd name="T12" fmla="*/ 64 w 64"/>
                  <a:gd name="T13" fmla="*/ 186 h 2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" h="218">
                    <a:moveTo>
                      <a:pt x="64" y="186"/>
                    </a:moveTo>
                    <a:cubicBezTo>
                      <a:pt x="64" y="204"/>
                      <a:pt x="49" y="218"/>
                      <a:pt x="32" y="218"/>
                    </a:cubicBezTo>
                    <a:cubicBezTo>
                      <a:pt x="14" y="218"/>
                      <a:pt x="0" y="204"/>
                      <a:pt x="0" y="186"/>
                    </a:cubicBezTo>
                    <a:cubicBezTo>
                      <a:pt x="0" y="32"/>
                      <a:pt x="0" y="32"/>
                      <a:pt x="0" y="32"/>
                    </a:cubicBezTo>
                    <a:cubicBezTo>
                      <a:pt x="0" y="14"/>
                      <a:pt x="14" y="0"/>
                      <a:pt x="32" y="0"/>
                    </a:cubicBezTo>
                    <a:cubicBezTo>
                      <a:pt x="49" y="0"/>
                      <a:pt x="64" y="14"/>
                      <a:pt x="64" y="32"/>
                    </a:cubicBezTo>
                    <a:lnTo>
                      <a:pt x="64" y="186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252" name="任意多边形 62"/>
            <p:cNvSpPr>
              <a:spLocks noChangeArrowheads="1"/>
            </p:cNvSpPr>
            <p:nvPr/>
          </p:nvSpPr>
          <p:spPr bwMode="auto">
            <a:xfrm>
              <a:off x="3303099" y="4318367"/>
              <a:ext cx="663575" cy="390525"/>
            </a:xfrm>
            <a:custGeom>
              <a:gdLst>
                <a:gd name="T0" fmla="*/ 587827 w 974725"/>
                <a:gd name="T1" fmla="*/ 36698 h 574675"/>
                <a:gd name="T2" fmla="*/ 170729 w 974725"/>
                <a:gd name="T3" fmla="*/ 202918 h 574675"/>
                <a:gd name="T4" fmla="*/ 170729 w 974725"/>
                <a:gd name="T5" fmla="*/ 325964 h 574675"/>
                <a:gd name="T6" fmla="*/ 233402 w 974725"/>
                <a:gd name="T7" fmla="*/ 228822 h 574675"/>
                <a:gd name="T8" fmla="*/ 587827 w 974725"/>
                <a:gd name="T9" fmla="*/ 36698 h 574675"/>
                <a:gd name="T10" fmla="*/ 663466 w 974725"/>
                <a:gd name="T11" fmla="*/ 0 h 574675"/>
                <a:gd name="T12" fmla="*/ 345780 w 974725"/>
                <a:gd name="T13" fmla="*/ 313012 h 574675"/>
                <a:gd name="T14" fmla="*/ 280947 w 974725"/>
                <a:gd name="T15" fmla="*/ 269838 h 574675"/>
                <a:gd name="T16" fmla="*/ 159923 w 974725"/>
                <a:gd name="T17" fmla="*/ 390725 h 574675"/>
                <a:gd name="T18" fmla="*/ 133990 w 974725"/>
                <a:gd name="T19" fmla="*/ 192124 h 574675"/>
                <a:gd name="T20" fmla="*/ 0 w 974725"/>
                <a:gd name="T21" fmla="*/ 172696 h 574675"/>
                <a:gd name="T22" fmla="*/ 663466 w 974725"/>
                <a:gd name="T23" fmla="*/ 0 h 57467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974725"/>
                <a:gd name="T37" fmla="*/ 0 h 574675"/>
                <a:gd name="T38" fmla="*/ 974725 w 974725"/>
                <a:gd name="T39" fmla="*/ 574675 h 574675"/>
              </a:gdLst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974725" h="574675">
                  <a:moveTo>
                    <a:pt x="863600" y="53975"/>
                  </a:moveTo>
                  <a:lnTo>
                    <a:pt x="250825" y="298450"/>
                  </a:lnTo>
                  <a:lnTo>
                    <a:pt x="250825" y="479425"/>
                  </a:lnTo>
                  <a:lnTo>
                    <a:pt x="342900" y="336550"/>
                  </a:lnTo>
                  <a:lnTo>
                    <a:pt x="863600" y="53975"/>
                  </a:lnTo>
                  <a:close/>
                  <a:moveTo>
                    <a:pt x="974725" y="0"/>
                  </a:moveTo>
                  <a:lnTo>
                    <a:pt x="508000" y="460375"/>
                  </a:lnTo>
                  <a:lnTo>
                    <a:pt x="412750" y="396875"/>
                  </a:lnTo>
                  <a:lnTo>
                    <a:pt x="234950" y="574675"/>
                  </a:lnTo>
                  <a:lnTo>
                    <a:pt x="196850" y="282575"/>
                  </a:lnTo>
                  <a:lnTo>
                    <a:pt x="0" y="254000"/>
                  </a:lnTo>
                  <a:lnTo>
                    <a:pt x="974725" y="0"/>
                  </a:lnTo>
                  <a:close/>
                </a:path>
              </a:pathLst>
            </a:custGeom>
            <a:solidFill>
              <a:schemeClr val="bg1"/>
            </a:solidFill>
            <a:ln w="25400" cap="flat" cmpd="sng">
              <a:noFill/>
              <a:bevel/>
            </a:ln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="" xmlns:p14="http://schemas.microsoft.com/office/powerpoint/2010/main" val="219510463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9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3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600"/>
                            </p:stCondLst>
                            <p:childTnLst>
                              <p:par>
                                <p:cTn id="13" presetID="22" presetClass="entr" presetSubtype="1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3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17" presetID="22" presetClass="entr" presetSubtype="1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3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21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200"/>
                            </p:stCondLst>
                            <p:childTnLst>
                              <p:par>
                                <p:cTn id="32" presetID="21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700"/>
                            </p:stCondLst>
                            <p:childTnLst>
                              <p:par>
                                <p:cTn id="3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200"/>
                            </p:stCondLst>
                            <p:childTnLst>
                              <p:par>
                                <p:cTn id="40" presetID="21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3700"/>
                            </p:stCondLst>
                            <p:childTnLst>
                              <p:par>
                                <p:cTn id="4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4200"/>
                            </p:stCondLst>
                            <p:childTnLst>
                              <p:par>
                                <p:cTn id="48" presetID="21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4700"/>
                            </p:stCondLst>
                            <p:childTnLst>
                              <p:par>
                                <p:cTn id="5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5200"/>
                            </p:stCondLst>
                            <p:childTnLst>
                              <p:par>
                                <p:cTn id="56" presetID="21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700"/>
                            </p:stCondLst>
                            <p:childTnLst>
                              <p:par>
                                <p:cTn id="6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1" grpId="0"/>
      <p:bldP spid="54" grpId="0"/>
      <p:bldP spid="55" grpId="0"/>
      <p:bldP spid="68" grpId="0"/>
      <p:bldP spid="69" grpId="0"/>
      <p:bldP spid="70" grpId="0"/>
    </p:bldLst>
  </p:timing>
  <p:extLst mod="1">
    <p:ext uri="{E180D4A7-C9FB-4DFB-919C-405C955672EB}">
      <p14:showEvtLst xmlns="" xmlns:p14="http://schemas.microsoft.com/office/powerpoint/2010/main">
        <p14:playEvt time="0" objId="30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等腰三角形 4"/>
          <p:cNvSpPr/>
          <p:nvPr/>
        </p:nvSpPr>
        <p:spPr>
          <a:xfrm rot="11374545">
            <a:off x="2130425" y="1654175"/>
            <a:ext cx="501650" cy="525463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2DCCD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等腰三角形 4"/>
          <p:cNvSpPr/>
          <p:nvPr/>
        </p:nvSpPr>
        <p:spPr>
          <a:xfrm rot="20476328">
            <a:off x="1949450" y="2011363"/>
            <a:ext cx="1676400" cy="1760537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F6C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5" name="等腰三角形 4"/>
          <p:cNvSpPr/>
          <p:nvPr/>
        </p:nvSpPr>
        <p:spPr>
          <a:xfrm>
            <a:off x="1379538" y="2217738"/>
            <a:ext cx="1282700" cy="1347787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BF55D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6" name="等腰三角形 4"/>
          <p:cNvSpPr/>
          <p:nvPr/>
        </p:nvSpPr>
        <p:spPr>
          <a:xfrm>
            <a:off x="1252538" y="2532063"/>
            <a:ext cx="468312" cy="49212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59E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等腰三角形 4"/>
          <p:cNvSpPr/>
          <p:nvPr/>
        </p:nvSpPr>
        <p:spPr>
          <a:xfrm rot="746830">
            <a:off x="1998663" y="3535363"/>
            <a:ext cx="344487" cy="361950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561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等腰三角形 4"/>
          <p:cNvSpPr/>
          <p:nvPr/>
        </p:nvSpPr>
        <p:spPr>
          <a:xfrm rot="3834254">
            <a:off x="1611313" y="4127500"/>
            <a:ext cx="342900" cy="361950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2DCCD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等腰三角形 4"/>
          <p:cNvSpPr/>
          <p:nvPr/>
        </p:nvSpPr>
        <p:spPr>
          <a:xfrm rot="3834254">
            <a:off x="1672431" y="4660107"/>
            <a:ext cx="244475" cy="255588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1" name="等腰三角形 4"/>
          <p:cNvSpPr/>
          <p:nvPr/>
        </p:nvSpPr>
        <p:spPr>
          <a:xfrm rot="20057258">
            <a:off x="2133600" y="4494213"/>
            <a:ext cx="244475" cy="255587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2" name="等腰三角形 4"/>
          <p:cNvSpPr/>
          <p:nvPr/>
        </p:nvSpPr>
        <p:spPr>
          <a:xfrm rot="3834254">
            <a:off x="2316957" y="4094956"/>
            <a:ext cx="461962" cy="48577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等腰三角形 4"/>
          <p:cNvSpPr/>
          <p:nvPr/>
        </p:nvSpPr>
        <p:spPr>
          <a:xfrm rot="1648580">
            <a:off x="3402013" y="3717925"/>
            <a:ext cx="1177925" cy="1238250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等腰三角形 4"/>
          <p:cNvSpPr/>
          <p:nvPr/>
        </p:nvSpPr>
        <p:spPr>
          <a:xfrm rot="12600000">
            <a:off x="2419350" y="3060700"/>
            <a:ext cx="1109663" cy="116522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040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等腰三角形 4"/>
          <p:cNvSpPr/>
          <p:nvPr/>
        </p:nvSpPr>
        <p:spPr>
          <a:xfrm rot="21025853">
            <a:off x="4132263" y="2724150"/>
            <a:ext cx="244475" cy="255588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6" name="等腰三角形 4"/>
          <p:cNvSpPr/>
          <p:nvPr/>
        </p:nvSpPr>
        <p:spPr>
          <a:xfrm rot="21025853">
            <a:off x="2298700" y="1577975"/>
            <a:ext cx="244475" cy="25717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3" name="组合 17"/>
          <p:cNvGrpSpPr/>
          <p:nvPr/>
        </p:nvGrpSpPr>
        <p:grpSpPr>
          <a:xfrm>
            <a:off x="5226531" y="2244725"/>
            <a:ext cx="6233632" cy="1773735"/>
            <a:chOff x="271020" y="2420002"/>
            <a:chExt cx="6234569" cy="1773064"/>
          </a:xfrm>
        </p:grpSpPr>
        <p:sp>
          <p:nvSpPr>
            <p:cNvPr id="21522" name="文本框 18"/>
            <p:cNvSpPr txBox="1">
              <a:spLocks noChangeArrowheads="1"/>
            </p:cNvSpPr>
            <p:nvPr/>
          </p:nvSpPr>
          <p:spPr bwMode="auto">
            <a:xfrm>
              <a:off x="297950" y="2420002"/>
              <a:ext cx="4115955" cy="101566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</a:pPr>
              <a:r>
                <a:rPr lang="en-US" altLang="zh-CN" sz="6000" b="1">
                  <a:solidFill>
                    <a:srgbClr val="2DCCDF"/>
                  </a:solidFill>
                  <a:latin typeface="微软雅黑" pitchFamily="34" charset="-122"/>
                  <a:ea typeface="微软雅黑" pitchFamily="34" charset="-122"/>
                </a:rPr>
                <a:t>Part  </a:t>
              </a:r>
              <a:r>
                <a:rPr lang="en-US" altLang="zh-CN" sz="6000" b="1" smtClean="0">
                  <a:solidFill>
                    <a:srgbClr val="2DCCDF"/>
                  </a:solidFill>
                  <a:latin typeface="微软雅黑" pitchFamily="34" charset="-122"/>
                  <a:ea typeface="微软雅黑" pitchFamily="34" charset="-122"/>
                </a:rPr>
                <a:t>1</a:t>
              </a:r>
              <a:endParaRPr lang="zh-CN" altLang="en-US" sz="6000" b="1">
                <a:solidFill>
                  <a:srgbClr val="2DCCDF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1523" name="文本框 19"/>
            <p:cNvSpPr txBox="1">
              <a:spLocks noChangeArrowheads="1"/>
            </p:cNvSpPr>
            <p:nvPr/>
          </p:nvSpPr>
          <p:spPr bwMode="auto">
            <a:xfrm>
              <a:off x="271020" y="3269736"/>
              <a:ext cx="6234569" cy="92333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r>
                <a:rPr lang="zh-CN" altLang="en-US" sz="5400" b="1" smtClean="0"/>
                <a:t>数学优生的特质</a:t>
              </a:r>
              <a:endParaRPr lang="zh-CN" altLang="en-US" sz="5400" b="1">
                <a:solidFill>
                  <a:srgbClr val="F77258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val 5"/>
          <p:cNvSpPr>
            <a:spLocks noChangeArrowheads="1"/>
          </p:cNvSpPr>
          <p:nvPr/>
        </p:nvSpPr>
        <p:spPr bwMode="auto">
          <a:xfrm>
            <a:off x="2394603" y="758356"/>
            <a:ext cx="5093885" cy="5110163"/>
          </a:xfrm>
          <a:prstGeom prst="ellipse">
            <a:avLst/>
          </a:prstGeom>
          <a:noFill/>
          <a:ln w="22225" cap="flat">
            <a:solidFill>
              <a:schemeClr val="accent1"/>
            </a:solidFill>
            <a:prstDash val="dash"/>
            <a:miter lim="800000"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5" name="Line 11"/>
          <p:cNvSpPr>
            <a:spLocks noChangeShapeType="1"/>
          </p:cNvSpPr>
          <p:nvPr/>
        </p:nvSpPr>
        <p:spPr bwMode="auto">
          <a:xfrm flipH="1" flipV="1">
            <a:off x="4010047" y="1442569"/>
            <a:ext cx="618883" cy="612775"/>
          </a:xfrm>
          <a:prstGeom prst="line">
            <a:avLst/>
          </a:prstGeom>
          <a:noFill/>
          <a:ln w="12700" cap="flat">
            <a:solidFill>
              <a:schemeClr val="accent1"/>
            </a:solidFill>
            <a:prstDash val="solid"/>
            <a:miter lim="800000"/>
            <a:headEnd type="non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6" name="Line 12"/>
          <p:cNvSpPr>
            <a:spLocks noChangeShapeType="1"/>
          </p:cNvSpPr>
          <p:nvPr/>
        </p:nvSpPr>
        <p:spPr bwMode="auto">
          <a:xfrm flipH="1">
            <a:off x="4029090" y="4603280"/>
            <a:ext cx="618883" cy="611188"/>
          </a:xfrm>
          <a:prstGeom prst="line">
            <a:avLst/>
          </a:prstGeom>
          <a:noFill/>
          <a:ln w="12700" cap="flat">
            <a:solidFill>
              <a:schemeClr val="accent1"/>
            </a:solidFill>
            <a:prstDash val="solid"/>
            <a:miter lim="800000"/>
            <a:headEnd type="non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7" name="Line 13"/>
          <p:cNvSpPr>
            <a:spLocks noChangeShapeType="1"/>
          </p:cNvSpPr>
          <p:nvPr/>
        </p:nvSpPr>
        <p:spPr bwMode="auto">
          <a:xfrm>
            <a:off x="2892883" y="3312643"/>
            <a:ext cx="1240940" cy="0"/>
          </a:xfrm>
          <a:prstGeom prst="line">
            <a:avLst/>
          </a:prstGeom>
          <a:noFill/>
          <a:ln w="12700" cap="flat">
            <a:solidFill>
              <a:schemeClr val="accent1"/>
            </a:solidFill>
            <a:prstDash val="solid"/>
            <a:miter lim="800000"/>
            <a:headEnd type="triangle" w="med" len="med"/>
            <a:tailEnd type="non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8" name="Line 14"/>
          <p:cNvSpPr>
            <a:spLocks noChangeShapeType="1"/>
          </p:cNvSpPr>
          <p:nvPr/>
        </p:nvSpPr>
        <p:spPr bwMode="auto">
          <a:xfrm>
            <a:off x="3167413" y="2263305"/>
            <a:ext cx="1115577" cy="400050"/>
          </a:xfrm>
          <a:prstGeom prst="line">
            <a:avLst/>
          </a:prstGeom>
          <a:noFill/>
          <a:ln w="12700" cap="flat">
            <a:solidFill>
              <a:schemeClr val="accent1"/>
            </a:solidFill>
            <a:prstDash val="solid"/>
            <a:miter lim="800000"/>
            <a:headEnd type="triangle" w="med" len="med"/>
            <a:tailEnd type="non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9" name="Line 15"/>
          <p:cNvSpPr>
            <a:spLocks noChangeShapeType="1"/>
          </p:cNvSpPr>
          <p:nvPr/>
        </p:nvSpPr>
        <p:spPr bwMode="auto">
          <a:xfrm flipV="1">
            <a:off x="3159479" y="3984155"/>
            <a:ext cx="1113990" cy="400050"/>
          </a:xfrm>
          <a:prstGeom prst="line">
            <a:avLst/>
          </a:prstGeom>
          <a:noFill/>
          <a:ln w="12700" cap="flat">
            <a:solidFill>
              <a:schemeClr val="accent1"/>
            </a:solidFill>
            <a:prstDash val="solid"/>
            <a:miter lim="800000"/>
            <a:headEnd type="triangle" w="med" len="med"/>
            <a:tailEnd type="non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10" name="Oval 16"/>
          <p:cNvSpPr>
            <a:spLocks noChangeArrowheads="1"/>
          </p:cNvSpPr>
          <p:nvPr/>
        </p:nvSpPr>
        <p:spPr bwMode="auto">
          <a:xfrm>
            <a:off x="4516260" y="758356"/>
            <a:ext cx="5092299" cy="5110163"/>
          </a:xfrm>
          <a:prstGeom prst="ellipse">
            <a:avLst/>
          </a:prstGeom>
          <a:noFill/>
          <a:ln w="22225" cap="flat">
            <a:solidFill>
              <a:schemeClr val="accent1"/>
            </a:solidFill>
            <a:prstDash val="dash"/>
            <a:miter lim="800000"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11" name="Line 22"/>
          <p:cNvSpPr>
            <a:spLocks noChangeShapeType="1"/>
          </p:cNvSpPr>
          <p:nvPr/>
        </p:nvSpPr>
        <p:spPr bwMode="auto">
          <a:xfrm flipV="1">
            <a:off x="7375819" y="1442569"/>
            <a:ext cx="618883" cy="612775"/>
          </a:xfrm>
          <a:prstGeom prst="line">
            <a:avLst/>
          </a:prstGeom>
          <a:noFill/>
          <a:ln w="12700" cap="flat">
            <a:solidFill>
              <a:schemeClr val="accent1"/>
            </a:solidFill>
            <a:prstDash val="solid"/>
            <a:miter lim="800000"/>
            <a:headEnd type="non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12" name="Line 23"/>
          <p:cNvSpPr>
            <a:spLocks noChangeShapeType="1"/>
          </p:cNvSpPr>
          <p:nvPr/>
        </p:nvSpPr>
        <p:spPr bwMode="auto">
          <a:xfrm>
            <a:off x="7355190" y="4603280"/>
            <a:ext cx="618883" cy="611188"/>
          </a:xfrm>
          <a:prstGeom prst="line">
            <a:avLst/>
          </a:prstGeom>
          <a:noFill/>
          <a:ln w="12700" cap="flat">
            <a:solidFill>
              <a:schemeClr val="accent1"/>
            </a:solidFill>
            <a:prstDash val="solid"/>
            <a:miter lim="800000"/>
            <a:headEnd type="non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13" name="Line 24"/>
          <p:cNvSpPr>
            <a:spLocks noChangeShapeType="1"/>
          </p:cNvSpPr>
          <p:nvPr/>
        </p:nvSpPr>
        <p:spPr bwMode="auto">
          <a:xfrm flipH="1">
            <a:off x="7869339" y="3312643"/>
            <a:ext cx="1240940" cy="0"/>
          </a:xfrm>
          <a:prstGeom prst="line">
            <a:avLst/>
          </a:prstGeom>
          <a:noFill/>
          <a:ln w="12700" cap="flat">
            <a:solidFill>
              <a:schemeClr val="accent1"/>
            </a:solidFill>
            <a:prstDash val="solid"/>
            <a:miter lim="800000"/>
            <a:headEnd type="triangle" w="med" len="med"/>
            <a:tailEnd type="non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14" name="Line 25"/>
          <p:cNvSpPr>
            <a:spLocks noChangeShapeType="1"/>
          </p:cNvSpPr>
          <p:nvPr/>
        </p:nvSpPr>
        <p:spPr bwMode="auto">
          <a:xfrm flipH="1">
            <a:off x="7721759" y="2263305"/>
            <a:ext cx="1113990" cy="400050"/>
          </a:xfrm>
          <a:prstGeom prst="line">
            <a:avLst/>
          </a:prstGeom>
          <a:noFill/>
          <a:ln w="12700" cap="flat">
            <a:solidFill>
              <a:schemeClr val="accent1"/>
            </a:solidFill>
            <a:prstDash val="solid"/>
            <a:miter lim="800000"/>
            <a:headEnd type="triangle" w="med" len="med"/>
            <a:tailEnd type="non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15" name="Line 26"/>
          <p:cNvSpPr>
            <a:spLocks noChangeShapeType="1"/>
          </p:cNvSpPr>
          <p:nvPr/>
        </p:nvSpPr>
        <p:spPr bwMode="auto">
          <a:xfrm flipH="1" flipV="1">
            <a:off x="7729694" y="3984155"/>
            <a:ext cx="1115577" cy="400050"/>
          </a:xfrm>
          <a:prstGeom prst="line">
            <a:avLst/>
          </a:prstGeom>
          <a:noFill/>
          <a:ln w="12700" cap="flat">
            <a:solidFill>
              <a:schemeClr val="accent1"/>
            </a:solidFill>
            <a:prstDash val="solid"/>
            <a:miter lim="800000"/>
            <a:headEnd type="triangle" w="med" len="med"/>
            <a:tailEnd type="non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16" name="Oval 27"/>
          <p:cNvSpPr>
            <a:spLocks noChangeArrowheads="1"/>
          </p:cNvSpPr>
          <p:nvPr/>
        </p:nvSpPr>
        <p:spPr bwMode="auto">
          <a:xfrm>
            <a:off x="4194125" y="1499718"/>
            <a:ext cx="3614913" cy="36258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628930" y="3212046"/>
            <a:ext cx="27047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 smtClean="0"/>
              <a:t>据教育专家研究表明， </a:t>
            </a:r>
            <a:r>
              <a:rPr lang="en-US" altLang="zh-CN" sz="2400" b="1" smtClean="0"/>
              <a:t>“</a:t>
            </a:r>
            <a:r>
              <a:rPr lang="zh-CN" altLang="en-US" sz="2400" b="1" smtClean="0"/>
              <a:t>尖子生</a:t>
            </a:r>
            <a:r>
              <a:rPr lang="en-US" altLang="zh-CN" sz="2400" b="1" smtClean="0"/>
              <a:t>”</a:t>
            </a:r>
            <a:r>
              <a:rPr lang="zh-CN" altLang="en-US" sz="2400" b="1" smtClean="0"/>
              <a:t>主要有以下</a:t>
            </a:r>
            <a:r>
              <a:rPr lang="en-US" altLang="zh-CN" sz="2400" b="1" smtClean="0"/>
              <a:t>“</a:t>
            </a:r>
            <a:r>
              <a:rPr lang="zh-CN" altLang="en-US" sz="2400" b="1" smtClean="0"/>
              <a:t>十大</a:t>
            </a:r>
            <a:r>
              <a:rPr lang="en-US" altLang="zh-CN" sz="2400" b="1" smtClean="0"/>
              <a:t>”</a:t>
            </a:r>
            <a:r>
              <a:rPr lang="zh-CN" altLang="en-US" sz="2400" b="1" smtClean="0"/>
              <a:t>特点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380744" y="2417757"/>
            <a:ext cx="3148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优生的特质</a:t>
            </a:r>
            <a:endParaRPr lang="zh-CN" altLang="en-US" sz="3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grpSp>
        <p:nvGrpSpPr>
          <p:cNvPr id="2" name="组合 19"/>
          <p:cNvGrpSpPr/>
          <p:nvPr/>
        </p:nvGrpSpPr>
        <p:grpSpPr>
          <a:xfrm>
            <a:off x="2866293" y="316542"/>
            <a:ext cx="1248488" cy="1159601"/>
            <a:chOff x="3279775" y="1196975"/>
            <a:chExt cx="836613" cy="838200"/>
          </a:xfrm>
        </p:grpSpPr>
        <p:sp>
          <p:nvSpPr>
            <p:cNvPr id="21" name="Oval 9"/>
            <p:cNvSpPr>
              <a:spLocks noChangeArrowheads="1"/>
            </p:cNvSpPr>
            <p:nvPr/>
          </p:nvSpPr>
          <p:spPr bwMode="auto">
            <a:xfrm>
              <a:off x="3279775" y="1196975"/>
              <a:ext cx="836613" cy="838200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accent2"/>
                </a:solidFill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3338041" y="1262126"/>
              <a:ext cx="720080" cy="72850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fr-FR" sz="2400" b="1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sym typeface="Arial" pitchFamily="34" charset="0"/>
                </a:rPr>
                <a:t>以学为先</a:t>
              </a:r>
              <a:endParaRPr lang="zh-CN" altLang="fr-FR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 pitchFamily="34" charset="0"/>
              </a:endParaRPr>
            </a:p>
          </p:txBody>
        </p:sp>
      </p:grpSp>
      <p:grpSp>
        <p:nvGrpSpPr>
          <p:cNvPr id="3" name="组合 22"/>
          <p:cNvGrpSpPr/>
          <p:nvPr/>
        </p:nvGrpSpPr>
        <p:grpSpPr>
          <a:xfrm>
            <a:off x="1987062" y="1406788"/>
            <a:ext cx="1162896" cy="1204546"/>
            <a:chOff x="2314575" y="2176463"/>
            <a:chExt cx="836613" cy="866778"/>
          </a:xfrm>
        </p:grpSpPr>
        <p:sp>
          <p:nvSpPr>
            <p:cNvPr id="24" name="Oval 7"/>
            <p:cNvSpPr>
              <a:spLocks noChangeArrowheads="1"/>
            </p:cNvSpPr>
            <p:nvPr/>
          </p:nvSpPr>
          <p:spPr bwMode="auto">
            <a:xfrm>
              <a:off x="2314575" y="2176463"/>
              <a:ext cx="836613" cy="83820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04077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accent2"/>
                </a:solidFill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2355402" y="2244765"/>
              <a:ext cx="720080" cy="79847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fr-FR" sz="2400" b="1" smtClean="0">
                  <a:solidFill>
                    <a:srgbClr val="000000"/>
                  </a:solidFill>
                  <a:sym typeface="Arial" pitchFamily="34" charset="0"/>
                </a:rPr>
                <a:t>随时学习</a:t>
              </a:r>
              <a:endParaRPr lang="zh-CN" altLang="fr-FR" sz="2400" b="1">
                <a:solidFill>
                  <a:srgbClr val="000000"/>
                </a:solidFill>
                <a:sym typeface="Arial" pitchFamily="34" charset="0"/>
              </a:endParaRPr>
            </a:p>
          </p:txBody>
        </p:sp>
      </p:grpSp>
      <p:grpSp>
        <p:nvGrpSpPr>
          <p:cNvPr id="17" name="组合 25"/>
          <p:cNvGrpSpPr/>
          <p:nvPr/>
        </p:nvGrpSpPr>
        <p:grpSpPr>
          <a:xfrm>
            <a:off x="1635369" y="2646502"/>
            <a:ext cx="1204546" cy="1063059"/>
            <a:chOff x="1993901" y="3421063"/>
            <a:chExt cx="835025" cy="838200"/>
          </a:xfrm>
        </p:grpSpPr>
        <p:sp>
          <p:nvSpPr>
            <p:cNvPr id="27" name="Oval 6"/>
            <p:cNvSpPr>
              <a:spLocks noChangeArrowheads="1"/>
            </p:cNvSpPr>
            <p:nvPr/>
          </p:nvSpPr>
          <p:spPr bwMode="auto">
            <a:xfrm>
              <a:off x="1993901" y="3421063"/>
              <a:ext cx="835025" cy="83820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accent2"/>
                </a:solidFill>
              </a:endParaRPr>
            </a:p>
          </p:txBody>
        </p:sp>
        <p:sp>
          <p:nvSpPr>
            <p:cNvPr id="28" name="矩形 27"/>
            <p:cNvSpPr/>
            <p:nvPr/>
          </p:nvSpPr>
          <p:spPr>
            <a:xfrm>
              <a:off x="2027855" y="3445117"/>
              <a:ext cx="720080" cy="7946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2400" b="1" smtClean="0">
                  <a:solidFill>
                    <a:srgbClr val="000000"/>
                  </a:solidFill>
                  <a:sym typeface="Arial" pitchFamily="34" charset="0"/>
                </a:rPr>
                <a:t>讲究条理</a:t>
              </a:r>
              <a:endParaRPr lang="zh-CN" altLang="en-US" sz="2400" b="1">
                <a:solidFill>
                  <a:srgbClr val="000000"/>
                </a:solidFill>
                <a:sym typeface="Arial" pitchFamily="34" charset="0"/>
              </a:endParaRPr>
            </a:p>
          </p:txBody>
        </p:sp>
      </p:grpSp>
      <p:grpSp>
        <p:nvGrpSpPr>
          <p:cNvPr id="20" name="组合 28"/>
          <p:cNvGrpSpPr/>
          <p:nvPr/>
        </p:nvGrpSpPr>
        <p:grpSpPr>
          <a:xfrm>
            <a:off x="1907931" y="3848449"/>
            <a:ext cx="1242027" cy="1100072"/>
            <a:chOff x="2314575" y="4630274"/>
            <a:chExt cx="836613" cy="873589"/>
          </a:xfrm>
        </p:grpSpPr>
        <p:sp>
          <p:nvSpPr>
            <p:cNvPr id="30" name="Oval 8"/>
            <p:cNvSpPr>
              <a:spLocks noChangeArrowheads="1"/>
            </p:cNvSpPr>
            <p:nvPr/>
          </p:nvSpPr>
          <p:spPr bwMode="auto">
            <a:xfrm>
              <a:off x="2314575" y="4667250"/>
              <a:ext cx="836613" cy="836613"/>
            </a:xfrm>
            <a:prstGeom prst="ellipse">
              <a:avLst/>
            </a:prstGeom>
            <a:solidFill>
              <a:srgbClr val="BF55D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accent2"/>
                </a:solidFill>
              </a:endParaRPr>
            </a:p>
          </p:txBody>
        </p:sp>
        <p:sp>
          <p:nvSpPr>
            <p:cNvPr id="31" name="矩形 30"/>
            <p:cNvSpPr/>
            <p:nvPr/>
          </p:nvSpPr>
          <p:spPr>
            <a:xfrm>
              <a:off x="2355402" y="4630274"/>
              <a:ext cx="720080" cy="80034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fr-FR" sz="2400" b="1" smtClean="0">
                  <a:solidFill>
                    <a:srgbClr val="000000"/>
                  </a:solidFill>
                  <a:sym typeface="Arial" pitchFamily="34" charset="0"/>
                </a:rPr>
                <a:t>学会阅读</a:t>
              </a:r>
              <a:endParaRPr lang="zh-CN" altLang="fr-FR" sz="2400" b="1">
                <a:solidFill>
                  <a:srgbClr val="000000"/>
                </a:solidFill>
                <a:sym typeface="Arial" pitchFamily="34" charset="0"/>
              </a:endParaRPr>
            </a:p>
          </p:txBody>
        </p:sp>
      </p:grpSp>
      <p:grpSp>
        <p:nvGrpSpPr>
          <p:cNvPr id="23" name="组合 31"/>
          <p:cNvGrpSpPr/>
          <p:nvPr/>
        </p:nvGrpSpPr>
        <p:grpSpPr>
          <a:xfrm>
            <a:off x="2919047" y="4870960"/>
            <a:ext cx="1125416" cy="1111609"/>
            <a:chOff x="3279775" y="5646738"/>
            <a:chExt cx="836613" cy="836613"/>
          </a:xfrm>
        </p:grpSpPr>
        <p:sp>
          <p:nvSpPr>
            <p:cNvPr id="33" name="Oval 10"/>
            <p:cNvSpPr>
              <a:spLocks noChangeArrowheads="1"/>
            </p:cNvSpPr>
            <p:nvPr/>
          </p:nvSpPr>
          <p:spPr bwMode="auto">
            <a:xfrm>
              <a:off x="3279775" y="5646738"/>
              <a:ext cx="836613" cy="836613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accent2"/>
                </a:solidFill>
              </a:endParaRPr>
            </a:p>
          </p:txBody>
        </p:sp>
        <p:sp>
          <p:nvSpPr>
            <p:cNvPr id="34" name="矩形 33"/>
            <p:cNvSpPr/>
            <p:nvPr/>
          </p:nvSpPr>
          <p:spPr>
            <a:xfrm>
              <a:off x="3324393" y="5711297"/>
              <a:ext cx="720080" cy="75851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fr-FR" sz="2400" smtClean="0">
                  <a:solidFill>
                    <a:srgbClr val="000000"/>
                  </a:solidFill>
                  <a:sym typeface="Arial" pitchFamily="34" charset="0"/>
                </a:rPr>
                <a:t>合理安排</a:t>
              </a:r>
              <a:endParaRPr lang="zh-CN" altLang="fr-FR" sz="2400">
                <a:solidFill>
                  <a:srgbClr val="000000"/>
                </a:solidFill>
                <a:sym typeface="Arial" pitchFamily="34" charset="0"/>
              </a:endParaRPr>
            </a:p>
          </p:txBody>
        </p:sp>
      </p:grpSp>
      <p:grpSp>
        <p:nvGrpSpPr>
          <p:cNvPr id="26" name="组合 34"/>
          <p:cNvGrpSpPr/>
          <p:nvPr/>
        </p:nvGrpSpPr>
        <p:grpSpPr>
          <a:xfrm>
            <a:off x="7552592" y="4879750"/>
            <a:ext cx="1173662" cy="1230922"/>
            <a:chOff x="7893050" y="5646738"/>
            <a:chExt cx="836613" cy="903379"/>
          </a:xfrm>
        </p:grpSpPr>
        <p:sp>
          <p:nvSpPr>
            <p:cNvPr id="36" name="Oval 21"/>
            <p:cNvSpPr>
              <a:spLocks noChangeArrowheads="1"/>
            </p:cNvSpPr>
            <p:nvPr/>
          </p:nvSpPr>
          <p:spPr bwMode="auto">
            <a:xfrm>
              <a:off x="7893050" y="5646738"/>
              <a:ext cx="836613" cy="836613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accent2"/>
                </a:solidFill>
              </a:endParaRPr>
            </a:p>
          </p:txBody>
        </p:sp>
        <p:sp>
          <p:nvSpPr>
            <p:cNvPr id="37" name="矩形 36"/>
            <p:cNvSpPr/>
            <p:nvPr/>
          </p:nvSpPr>
          <p:spPr>
            <a:xfrm>
              <a:off x="7950984" y="5711296"/>
              <a:ext cx="720080" cy="8388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fr-FR" sz="2400" smtClean="0">
                  <a:solidFill>
                    <a:srgbClr val="000000"/>
                  </a:solidFill>
                  <a:sym typeface="Arial" pitchFamily="34" charset="0"/>
                </a:rPr>
                <a:t>自我测查</a:t>
              </a:r>
              <a:endParaRPr lang="zh-CN" altLang="fr-FR" sz="2400">
                <a:solidFill>
                  <a:srgbClr val="000000"/>
                </a:solidFill>
                <a:sym typeface="Arial" pitchFamily="34" charset="0"/>
              </a:endParaRPr>
            </a:p>
          </p:txBody>
        </p:sp>
      </p:grpSp>
      <p:grpSp>
        <p:nvGrpSpPr>
          <p:cNvPr id="29" name="组合 37"/>
          <p:cNvGrpSpPr/>
          <p:nvPr/>
        </p:nvGrpSpPr>
        <p:grpSpPr>
          <a:xfrm>
            <a:off x="8713177" y="3991728"/>
            <a:ext cx="1134208" cy="1129932"/>
            <a:chOff x="8856663" y="4667250"/>
            <a:chExt cx="836613" cy="836613"/>
          </a:xfrm>
        </p:grpSpPr>
        <p:sp>
          <p:nvSpPr>
            <p:cNvPr id="39" name="Oval 19"/>
            <p:cNvSpPr>
              <a:spLocks noChangeArrowheads="1"/>
            </p:cNvSpPr>
            <p:nvPr/>
          </p:nvSpPr>
          <p:spPr bwMode="auto">
            <a:xfrm>
              <a:off x="8856663" y="4667250"/>
              <a:ext cx="836613" cy="836613"/>
            </a:xfrm>
            <a:prstGeom prst="ellipse">
              <a:avLst/>
            </a:prstGeom>
            <a:solidFill>
              <a:srgbClr val="BF55D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accent2"/>
                </a:solidFill>
              </a:endParaRPr>
            </a:p>
          </p:txBody>
        </p:sp>
        <p:sp>
          <p:nvSpPr>
            <p:cNvPr id="40" name="矩形 39"/>
            <p:cNvSpPr/>
            <p:nvPr/>
          </p:nvSpPr>
          <p:spPr>
            <a:xfrm>
              <a:off x="8919975" y="4755953"/>
              <a:ext cx="720080" cy="74621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fr-FR" sz="2400" smtClean="0">
                  <a:solidFill>
                    <a:srgbClr val="000000"/>
                  </a:solidFill>
                  <a:sym typeface="Arial" pitchFamily="34" charset="0"/>
                </a:rPr>
                <a:t>学习互助</a:t>
              </a:r>
              <a:endParaRPr lang="zh-CN" altLang="fr-FR" sz="2400">
                <a:solidFill>
                  <a:srgbClr val="000000"/>
                </a:solidFill>
                <a:sym typeface="Arial" pitchFamily="34" charset="0"/>
              </a:endParaRPr>
            </a:p>
          </p:txBody>
        </p:sp>
      </p:grpSp>
      <p:grpSp>
        <p:nvGrpSpPr>
          <p:cNvPr id="32" name="组合 40"/>
          <p:cNvGrpSpPr/>
          <p:nvPr/>
        </p:nvGrpSpPr>
        <p:grpSpPr>
          <a:xfrm>
            <a:off x="8950568" y="2628917"/>
            <a:ext cx="1160585" cy="1092352"/>
            <a:chOff x="9178925" y="3421063"/>
            <a:chExt cx="836613" cy="848521"/>
          </a:xfrm>
        </p:grpSpPr>
        <p:sp>
          <p:nvSpPr>
            <p:cNvPr id="42" name="Oval 17"/>
            <p:cNvSpPr>
              <a:spLocks noChangeArrowheads="1"/>
            </p:cNvSpPr>
            <p:nvPr/>
          </p:nvSpPr>
          <p:spPr bwMode="auto">
            <a:xfrm>
              <a:off x="9178925" y="3421063"/>
              <a:ext cx="836613" cy="83820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43" name="矩形 42"/>
            <p:cNvSpPr/>
            <p:nvPr/>
          </p:nvSpPr>
          <p:spPr>
            <a:xfrm>
              <a:off x="9233873" y="3486711"/>
              <a:ext cx="720080" cy="78287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fr-FR" sz="2400" smtClean="0">
                  <a:solidFill>
                    <a:srgbClr val="000000"/>
                  </a:solidFill>
                  <a:sym typeface="Arial" pitchFamily="34" charset="0"/>
                </a:rPr>
                <a:t>及时提问</a:t>
              </a:r>
              <a:endParaRPr lang="zh-CN" altLang="fr-FR" sz="2400">
                <a:solidFill>
                  <a:srgbClr val="000000"/>
                </a:solidFill>
                <a:sym typeface="Arial" pitchFamily="34" charset="0"/>
              </a:endParaRPr>
            </a:p>
          </p:txBody>
        </p:sp>
      </p:grpSp>
      <p:grpSp>
        <p:nvGrpSpPr>
          <p:cNvPr id="35" name="组合 43"/>
          <p:cNvGrpSpPr/>
          <p:nvPr/>
        </p:nvGrpSpPr>
        <p:grpSpPr>
          <a:xfrm>
            <a:off x="8853204" y="1345243"/>
            <a:ext cx="1196403" cy="1113839"/>
            <a:chOff x="8856663" y="2176463"/>
            <a:chExt cx="836613" cy="838200"/>
          </a:xfrm>
        </p:grpSpPr>
        <p:sp>
          <p:nvSpPr>
            <p:cNvPr id="45" name="Oval 18"/>
            <p:cNvSpPr>
              <a:spLocks noChangeArrowheads="1"/>
            </p:cNvSpPr>
            <p:nvPr/>
          </p:nvSpPr>
          <p:spPr bwMode="auto">
            <a:xfrm>
              <a:off x="8856663" y="2176463"/>
              <a:ext cx="836613" cy="838200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accent2"/>
                </a:solidFill>
              </a:endParaRPr>
            </a:p>
          </p:txBody>
        </p:sp>
        <p:sp>
          <p:nvSpPr>
            <p:cNvPr id="46" name="矩形 45"/>
            <p:cNvSpPr/>
            <p:nvPr/>
          </p:nvSpPr>
          <p:spPr>
            <a:xfrm>
              <a:off x="8892680" y="2244765"/>
              <a:ext cx="720080" cy="75843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fr-FR" sz="2400" b="1" smtClean="0">
                  <a:solidFill>
                    <a:srgbClr val="000000"/>
                  </a:solidFill>
                  <a:sym typeface="Arial" pitchFamily="34" charset="0"/>
                </a:rPr>
                <a:t>书写整洁</a:t>
              </a:r>
              <a:endParaRPr lang="zh-CN" altLang="fr-FR" sz="2400" b="1">
                <a:solidFill>
                  <a:srgbClr val="000000"/>
                </a:solidFill>
                <a:sym typeface="Arial" pitchFamily="34" charset="0"/>
              </a:endParaRPr>
            </a:p>
          </p:txBody>
        </p:sp>
      </p:grpSp>
      <p:grpSp>
        <p:nvGrpSpPr>
          <p:cNvPr id="38" name="组合 46"/>
          <p:cNvGrpSpPr/>
          <p:nvPr/>
        </p:nvGrpSpPr>
        <p:grpSpPr>
          <a:xfrm>
            <a:off x="7889968" y="351711"/>
            <a:ext cx="1262824" cy="1127571"/>
            <a:chOff x="7893050" y="1196975"/>
            <a:chExt cx="836613" cy="838200"/>
          </a:xfrm>
        </p:grpSpPr>
        <p:sp>
          <p:nvSpPr>
            <p:cNvPr id="48" name="Oval 20"/>
            <p:cNvSpPr>
              <a:spLocks noChangeArrowheads="1"/>
            </p:cNvSpPr>
            <p:nvPr/>
          </p:nvSpPr>
          <p:spPr bwMode="auto">
            <a:xfrm>
              <a:off x="7893050" y="1196975"/>
              <a:ext cx="836613" cy="838200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schemeClr val="accent2"/>
                </a:solidFill>
              </a:endParaRPr>
            </a:p>
          </p:txBody>
        </p:sp>
        <p:sp>
          <p:nvSpPr>
            <p:cNvPr id="49" name="矩形 48"/>
            <p:cNvSpPr/>
            <p:nvPr/>
          </p:nvSpPr>
          <p:spPr>
            <a:xfrm>
              <a:off x="7950984" y="1262126"/>
              <a:ext cx="720080" cy="74919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fr-FR" sz="2400" b="1" smtClean="0">
                  <a:solidFill>
                    <a:schemeClr val="bg1"/>
                  </a:solidFill>
                  <a:sym typeface="Arial" pitchFamily="34" charset="0"/>
                </a:rPr>
                <a:t>善做笔记</a:t>
              </a:r>
              <a:endParaRPr lang="zh-CN" altLang="fr-FR" sz="2400" b="1">
                <a:solidFill>
                  <a:schemeClr val="bg1"/>
                </a:solidFill>
                <a:sym typeface="Arial" pitchFamily="34" charset="0"/>
              </a:endParaRPr>
            </a:p>
          </p:txBody>
        </p:sp>
      </p:grpSp>
      <p:sp>
        <p:nvSpPr>
          <p:cNvPr id="51" name="Text Box 58"/>
          <p:cNvSpPr txBox="1">
            <a:spLocks noChangeArrowheads="1"/>
          </p:cNvSpPr>
          <p:nvPr/>
        </p:nvSpPr>
        <p:spPr bwMode="auto">
          <a:xfrm>
            <a:off x="5572965" y="1838160"/>
            <a:ext cx="650896" cy="80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80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1</a:t>
            </a:r>
            <a:endParaRPr lang="en-US" altLang="zh-CN" sz="480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42279277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7" presetID="53" presetClass="entr" presetSubtype="16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3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5800"/>
                            </p:stCondLst>
                            <p:childTnLst>
                              <p:par>
                                <p:cTn id="63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7800"/>
                            </p:stCondLst>
                            <p:childTnLst>
                              <p:par>
                                <p:cTn id="6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8300"/>
                            </p:stCondLst>
                            <p:childTnLst>
                              <p:par>
                                <p:cTn id="83" presetID="53" presetClass="entr" presetSubtype="16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3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3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3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3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3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3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3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3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16" dur="3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3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等腰三角形 4"/>
          <p:cNvSpPr/>
          <p:nvPr/>
        </p:nvSpPr>
        <p:spPr>
          <a:xfrm rot="11374545">
            <a:off x="2130425" y="1654175"/>
            <a:ext cx="501650" cy="525463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2DCCD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等腰三角形 4"/>
          <p:cNvSpPr/>
          <p:nvPr/>
        </p:nvSpPr>
        <p:spPr>
          <a:xfrm rot="20476328">
            <a:off x="1949450" y="2011363"/>
            <a:ext cx="1676400" cy="1760537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F6C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5" name="等腰三角形 4"/>
          <p:cNvSpPr/>
          <p:nvPr/>
        </p:nvSpPr>
        <p:spPr>
          <a:xfrm>
            <a:off x="1379538" y="2217738"/>
            <a:ext cx="1282700" cy="1347787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BF55D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6" name="等腰三角形 4"/>
          <p:cNvSpPr/>
          <p:nvPr/>
        </p:nvSpPr>
        <p:spPr>
          <a:xfrm>
            <a:off x="1252538" y="2532063"/>
            <a:ext cx="468312" cy="49212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59E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等腰三角形 4"/>
          <p:cNvSpPr/>
          <p:nvPr/>
        </p:nvSpPr>
        <p:spPr>
          <a:xfrm rot="746830">
            <a:off x="1998663" y="3535363"/>
            <a:ext cx="344487" cy="361950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561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等腰三角形 4"/>
          <p:cNvSpPr/>
          <p:nvPr/>
        </p:nvSpPr>
        <p:spPr>
          <a:xfrm rot="3834254">
            <a:off x="1611313" y="4127500"/>
            <a:ext cx="342900" cy="361950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2DCCD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等腰三角形 4"/>
          <p:cNvSpPr/>
          <p:nvPr/>
        </p:nvSpPr>
        <p:spPr>
          <a:xfrm rot="3834254">
            <a:off x="1672431" y="4660107"/>
            <a:ext cx="244475" cy="255588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1" name="等腰三角形 4"/>
          <p:cNvSpPr/>
          <p:nvPr/>
        </p:nvSpPr>
        <p:spPr>
          <a:xfrm rot="20057258">
            <a:off x="2133600" y="4494213"/>
            <a:ext cx="244475" cy="255587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2" name="等腰三角形 4"/>
          <p:cNvSpPr/>
          <p:nvPr/>
        </p:nvSpPr>
        <p:spPr>
          <a:xfrm rot="3834254">
            <a:off x="2316957" y="4094956"/>
            <a:ext cx="461962" cy="48577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等腰三角形 4"/>
          <p:cNvSpPr/>
          <p:nvPr/>
        </p:nvSpPr>
        <p:spPr>
          <a:xfrm rot="1648580">
            <a:off x="3402013" y="3717925"/>
            <a:ext cx="1177925" cy="1238250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8D8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等腰三角形 4"/>
          <p:cNvSpPr/>
          <p:nvPr/>
        </p:nvSpPr>
        <p:spPr>
          <a:xfrm rot="12600000">
            <a:off x="2419350" y="3060700"/>
            <a:ext cx="1109663" cy="116522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040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等腰三角形 4"/>
          <p:cNvSpPr/>
          <p:nvPr/>
        </p:nvSpPr>
        <p:spPr>
          <a:xfrm rot="21025853">
            <a:off x="4132263" y="2724150"/>
            <a:ext cx="244475" cy="255588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6" name="等腰三角形 4"/>
          <p:cNvSpPr/>
          <p:nvPr/>
        </p:nvSpPr>
        <p:spPr>
          <a:xfrm rot="21025853">
            <a:off x="2298700" y="1577975"/>
            <a:ext cx="244475" cy="257175"/>
          </a:xfrm>
          <a:custGeom>
            <a:gdLst>
              <a:gd name="connsiteX0" fmla="*/ 0 w 979714"/>
              <a:gd name="connsiteY0" fmla="*/ 1281793 h 1281793"/>
              <a:gd name="connsiteX1" fmla="*/ 489857 w 979714"/>
              <a:gd name="connsiteY1" fmla="*/ 0 h 1281793"/>
              <a:gd name="connsiteX2" fmla="*/ 979714 w 979714"/>
              <a:gd name="connsiteY2" fmla="*/ 1281793 h 1281793"/>
              <a:gd name="connsiteX3" fmla="*/ 0 w 979714"/>
              <a:gd name="connsiteY3" fmla="*/ 1281793 h 1281793"/>
              <a:gd name="connsiteX0-1" fmla="*/ 16329 w 996043"/>
              <a:gd name="connsiteY0-2" fmla="*/ 1273629 h 1273629"/>
              <a:gd name="connsiteX1-3" fmla="*/ 0 w 996043"/>
              <a:gd name="connsiteY1-4" fmla="*/ 0 h 1273629"/>
              <a:gd name="connsiteX2-5" fmla="*/ 996043 w 996043"/>
              <a:gd name="connsiteY2-6" fmla="*/ 1273629 h 1273629"/>
              <a:gd name="connsiteX3-7" fmla="*/ 16329 w 996043"/>
              <a:gd name="connsiteY3-8" fmla="*/ 1273629 h 1273629"/>
              <a:gd name="connsiteX0-9" fmla="*/ 0 w 1151164"/>
              <a:gd name="connsiteY0-10" fmla="*/ 1347107 h 1347107"/>
              <a:gd name="connsiteX1-11" fmla="*/ 155121 w 1151164"/>
              <a:gd name="connsiteY1-12" fmla="*/ 0 h 1347107"/>
              <a:gd name="connsiteX2-13" fmla="*/ 1151164 w 1151164"/>
              <a:gd name="connsiteY2-14" fmla="*/ 1273629 h 1347107"/>
              <a:gd name="connsiteX3-15" fmla="*/ 0 w 1151164"/>
              <a:gd name="connsiteY3-16" fmla="*/ 1347107 h 1347107"/>
              <a:gd name="connsiteX0-17" fmla="*/ 0 w 1281793"/>
              <a:gd name="connsiteY0-18" fmla="*/ 1347107 h 1347107"/>
              <a:gd name="connsiteX1-19" fmla="*/ 155121 w 1281793"/>
              <a:gd name="connsiteY1-20" fmla="*/ 0 h 1347107"/>
              <a:gd name="connsiteX2-21" fmla="*/ 1281793 w 1281793"/>
              <a:gd name="connsiteY2-22" fmla="*/ 816429 h 1347107"/>
              <a:gd name="connsiteX3-23" fmla="*/ 0 w 1281793"/>
              <a:gd name="connsiteY3-24" fmla="*/ 1347107 h 134710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281793" h="1347107">
                <a:moveTo>
                  <a:pt x="0" y="1347107"/>
                </a:moveTo>
                <a:lnTo>
                  <a:pt x="155121" y="0"/>
                </a:lnTo>
                <a:lnTo>
                  <a:pt x="1281793" y="816429"/>
                </a:lnTo>
                <a:lnTo>
                  <a:pt x="0" y="1347107"/>
                </a:lnTo>
                <a:close/>
              </a:path>
            </a:pathLst>
          </a:custGeom>
          <a:solidFill>
            <a:srgbClr val="F772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2" name="组合 17"/>
          <p:cNvGrpSpPr/>
          <p:nvPr/>
        </p:nvGrpSpPr>
        <p:grpSpPr>
          <a:xfrm>
            <a:off x="5226531" y="2244726"/>
            <a:ext cx="6233632" cy="1799356"/>
            <a:chOff x="271020" y="2420002"/>
            <a:chExt cx="6234569" cy="1798675"/>
          </a:xfrm>
        </p:grpSpPr>
        <p:sp>
          <p:nvSpPr>
            <p:cNvPr id="21522" name="文本框 18"/>
            <p:cNvSpPr txBox="1">
              <a:spLocks noChangeArrowheads="1"/>
            </p:cNvSpPr>
            <p:nvPr/>
          </p:nvSpPr>
          <p:spPr bwMode="auto">
            <a:xfrm>
              <a:off x="297950" y="2420002"/>
              <a:ext cx="4115955" cy="101566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buFont typeface="Arial" pitchFamily="34" charset="0"/>
                <a:buNone/>
              </a:pPr>
              <a:r>
                <a:rPr lang="en-US" altLang="zh-CN" sz="6000" b="1">
                  <a:solidFill>
                    <a:srgbClr val="2DCCDF"/>
                  </a:solidFill>
                  <a:latin typeface="微软雅黑" pitchFamily="34" charset="-122"/>
                  <a:ea typeface="微软雅黑" pitchFamily="34" charset="-122"/>
                </a:rPr>
                <a:t>Part  </a:t>
              </a:r>
              <a:r>
                <a:rPr lang="en-US" altLang="zh-CN" sz="6000" b="1" smtClean="0">
                  <a:solidFill>
                    <a:srgbClr val="2DCCDF"/>
                  </a:solidFill>
                  <a:latin typeface="微软雅黑" pitchFamily="34" charset="-122"/>
                  <a:ea typeface="微软雅黑" pitchFamily="34" charset="-122"/>
                </a:rPr>
                <a:t>2</a:t>
              </a:r>
              <a:endParaRPr lang="zh-CN" altLang="en-US" sz="6000" b="1">
                <a:solidFill>
                  <a:srgbClr val="2DCCDF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1523" name="文本框 19"/>
            <p:cNvSpPr txBox="1">
              <a:spLocks noChangeArrowheads="1"/>
            </p:cNvSpPr>
            <p:nvPr/>
          </p:nvSpPr>
          <p:spPr bwMode="auto">
            <a:xfrm>
              <a:off x="271020" y="3269737"/>
              <a:ext cx="6234569" cy="94894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4400" b="1" smtClean="0"/>
                <a:t>优生的培养模式的探讨</a:t>
              </a:r>
              <a:endParaRPr lang="zh-CN" altLang="en-US" sz="4400" b="1">
                <a:solidFill>
                  <a:schemeClr val="accent6"/>
                </a:solidFill>
                <a:latin typeface="+mn-ea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文本框 5"/>
          <p:cNvSpPr txBox="1"/>
          <p:nvPr/>
        </p:nvSpPr>
        <p:spPr>
          <a:xfrm>
            <a:off x="961164" y="187481"/>
            <a:ext cx="69607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accent1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smtClean="0">
                <a:solidFill>
                  <a:schemeClr val="tx1"/>
                </a:solidFill>
              </a:rPr>
              <a:t>优等生</a:t>
            </a:r>
            <a:r>
              <a:rPr lang="zh-CN" altLang="en-US" sz="3600" smtClean="0">
                <a:solidFill>
                  <a:schemeClr val="tx1"/>
                </a:solidFill>
                <a:sym typeface="Arial" pitchFamily="34" charset="0"/>
              </a:rPr>
              <a:t>的培养模式的探讨</a:t>
            </a:r>
            <a:endParaRPr lang="zh-CN" altLang="zh-CN" sz="3599">
              <a:solidFill>
                <a:schemeClr val="tx1"/>
              </a:solidFill>
            </a:endParaRPr>
          </a:p>
        </p:txBody>
      </p:sp>
      <p:grpSp>
        <p:nvGrpSpPr>
          <p:cNvPr id="2" name="组合 27"/>
          <p:cNvGrpSpPr/>
          <p:nvPr/>
        </p:nvGrpSpPr>
        <p:grpSpPr>
          <a:xfrm>
            <a:off x="3792" y="231784"/>
            <a:ext cx="758751" cy="693260"/>
            <a:chOff x="0" y="532828"/>
            <a:chExt cx="759125" cy="568897"/>
          </a:xfrm>
        </p:grpSpPr>
        <p:sp>
          <p:nvSpPr>
            <p:cNvPr id="29" name="矩形 28"/>
            <p:cNvSpPr/>
            <p:nvPr/>
          </p:nvSpPr>
          <p:spPr>
            <a:xfrm>
              <a:off x="0" y="532828"/>
              <a:ext cx="238791" cy="568897"/>
            </a:xfrm>
            <a:prstGeom prst="rect">
              <a:avLst/>
            </a:prstGeom>
            <a:solidFill>
              <a:srgbClr val="66BF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矩形 29"/>
            <p:cNvSpPr/>
            <p:nvPr/>
          </p:nvSpPr>
          <p:spPr>
            <a:xfrm>
              <a:off x="341410" y="532828"/>
              <a:ext cx="107228" cy="568897"/>
            </a:xfrm>
            <a:prstGeom prst="rect">
              <a:avLst/>
            </a:prstGeom>
            <a:solidFill>
              <a:srgbClr val="8CC0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矩形 30"/>
            <p:cNvSpPr/>
            <p:nvPr/>
          </p:nvSpPr>
          <p:spPr>
            <a:xfrm>
              <a:off x="551257" y="532828"/>
              <a:ext cx="67464" cy="568897"/>
            </a:xfrm>
            <a:prstGeom prst="rect">
              <a:avLst/>
            </a:prstGeom>
            <a:solidFill>
              <a:srgbClr val="FBC7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矩形 31"/>
            <p:cNvSpPr/>
            <p:nvPr/>
          </p:nvSpPr>
          <p:spPr>
            <a:xfrm>
              <a:off x="721341" y="532828"/>
              <a:ext cx="37784" cy="568897"/>
            </a:xfrm>
            <a:prstGeom prst="rect">
              <a:avLst/>
            </a:prstGeom>
            <a:solidFill>
              <a:srgbClr val="FC6E5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" name="组合 33"/>
          <p:cNvGrpSpPr/>
          <p:nvPr/>
        </p:nvGrpSpPr>
        <p:grpSpPr>
          <a:xfrm>
            <a:off x="3791" y="921962"/>
            <a:ext cx="12184419" cy="45708"/>
            <a:chOff x="0" y="532828"/>
            <a:chExt cx="759125" cy="568897"/>
          </a:xfrm>
        </p:grpSpPr>
        <p:sp>
          <p:nvSpPr>
            <p:cNvPr id="35" name="矩形 34"/>
            <p:cNvSpPr/>
            <p:nvPr/>
          </p:nvSpPr>
          <p:spPr>
            <a:xfrm>
              <a:off x="0" y="532828"/>
              <a:ext cx="238791" cy="568897"/>
            </a:xfrm>
            <a:prstGeom prst="rect">
              <a:avLst/>
            </a:prstGeom>
            <a:solidFill>
              <a:srgbClr val="66BFB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矩形 35"/>
            <p:cNvSpPr/>
            <p:nvPr/>
          </p:nvSpPr>
          <p:spPr>
            <a:xfrm>
              <a:off x="238791" y="532828"/>
              <a:ext cx="209847" cy="568897"/>
            </a:xfrm>
            <a:prstGeom prst="rect">
              <a:avLst/>
            </a:prstGeom>
            <a:solidFill>
              <a:srgbClr val="8CC0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矩形 36"/>
            <p:cNvSpPr/>
            <p:nvPr/>
          </p:nvSpPr>
          <p:spPr>
            <a:xfrm>
              <a:off x="448638" y="532828"/>
              <a:ext cx="170083" cy="568897"/>
            </a:xfrm>
            <a:prstGeom prst="rect">
              <a:avLst/>
            </a:prstGeom>
            <a:solidFill>
              <a:srgbClr val="FBC7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矩形 37"/>
            <p:cNvSpPr/>
            <p:nvPr/>
          </p:nvSpPr>
          <p:spPr>
            <a:xfrm>
              <a:off x="616871" y="532828"/>
              <a:ext cx="142254" cy="568897"/>
            </a:xfrm>
            <a:prstGeom prst="rect">
              <a:avLst/>
            </a:prstGeom>
            <a:solidFill>
              <a:srgbClr val="FC6E5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57" name="图片 5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5139" y="2099128"/>
            <a:ext cx="5127411" cy="3511722"/>
          </a:xfrm>
          <a:prstGeom prst="rect">
            <a:avLst/>
          </a:prstGeom>
        </p:spPr>
      </p:pic>
      <p:cxnSp>
        <p:nvCxnSpPr>
          <p:cNvPr id="58" name="直接连接符 57"/>
          <p:cNvCxnSpPr/>
          <p:nvPr/>
        </p:nvCxnSpPr>
        <p:spPr>
          <a:xfrm flipH="1">
            <a:off x="4881930" y="2194813"/>
            <a:ext cx="0" cy="686412"/>
          </a:xfrm>
          <a:prstGeom prst="line">
            <a:avLst/>
          </a:prstGeom>
          <a:noFill/>
          <a:ln w="19050" cap="flat" cmpd="sng" algn="ctr">
            <a:solidFill>
              <a:srgbClr val="0075CC"/>
            </a:solidFill>
            <a:prstDash val="solid"/>
          </a:ln>
          <a:effectLst>
            <a:outerShdw dist="12700" sx="101000" sy="101000" algn="l" rotWithShape="0">
              <a:srgbClr val="43CEFF"/>
            </a:outerShdw>
          </a:effectLst>
        </p:spPr>
      </p:cxnSp>
      <p:cxnSp>
        <p:nvCxnSpPr>
          <p:cNvPr id="59" name="直接连接符 58"/>
          <p:cNvCxnSpPr/>
          <p:nvPr/>
        </p:nvCxnSpPr>
        <p:spPr>
          <a:xfrm flipH="1">
            <a:off x="4881930" y="3511783"/>
            <a:ext cx="0" cy="686412"/>
          </a:xfrm>
          <a:prstGeom prst="line">
            <a:avLst/>
          </a:prstGeom>
          <a:noFill/>
          <a:ln w="19050" cap="flat" cmpd="sng" algn="ctr">
            <a:solidFill>
              <a:srgbClr val="F79646">
                <a:lumMod val="50000"/>
              </a:srgbClr>
            </a:solidFill>
            <a:prstDash val="solid"/>
          </a:ln>
          <a:effectLst>
            <a:outerShdw dist="12700" sx="101000" sy="101000" algn="l" rotWithShape="0">
              <a:srgbClr val="FFC819"/>
            </a:outerShdw>
          </a:effectLst>
        </p:spPr>
      </p:cxnSp>
      <p:cxnSp>
        <p:nvCxnSpPr>
          <p:cNvPr id="60" name="直接连接符 59"/>
          <p:cNvCxnSpPr/>
          <p:nvPr/>
        </p:nvCxnSpPr>
        <p:spPr>
          <a:xfrm flipH="1">
            <a:off x="4881930" y="4841709"/>
            <a:ext cx="0" cy="686412"/>
          </a:xfrm>
          <a:prstGeom prst="line">
            <a:avLst/>
          </a:prstGeom>
          <a:noFill/>
          <a:ln w="19050" cap="flat" cmpd="sng" algn="ctr">
            <a:solidFill>
              <a:srgbClr val="3A8A1E"/>
            </a:solidFill>
            <a:prstDash val="solid"/>
          </a:ln>
          <a:effectLst>
            <a:outerShdw dist="12700" sx="101000" sy="101000" algn="l" rotWithShape="0">
              <a:srgbClr val="C7EF85"/>
            </a:outerShdw>
          </a:effectLst>
        </p:spPr>
      </p:cxnSp>
      <p:sp>
        <p:nvSpPr>
          <p:cNvPr id="61" name="文本框 32"/>
          <p:cNvSpPr txBox="1"/>
          <p:nvPr/>
        </p:nvSpPr>
        <p:spPr>
          <a:xfrm>
            <a:off x="5147654" y="2239105"/>
            <a:ext cx="1789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0000"/>
                </a:solidFill>
                <a:effectLst>
                  <a:innerShdw blurRad="63500" dist="38100" dir="13500000">
                    <a:prstClr val="black">
                      <a:alpha val="50000"/>
                    </a:prstClr>
                  </a:innerShdw>
                </a:effectLst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优等生</a:t>
            </a:r>
            <a:endParaRPr lang="en-US" altLang="zh-CN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文本框 32"/>
          <p:cNvSpPr txBox="1"/>
          <p:nvPr/>
        </p:nvSpPr>
        <p:spPr>
          <a:xfrm>
            <a:off x="5147654" y="3564867"/>
            <a:ext cx="1789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0000"/>
                </a:solidFill>
                <a:effectLst>
                  <a:innerShdw blurRad="63500" dist="38100" dir="13500000">
                    <a:prstClr val="black">
                      <a:alpha val="50000"/>
                    </a:prstClr>
                  </a:innerShdw>
                </a:effectLst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优等生</a:t>
            </a:r>
            <a:endParaRPr lang="en-US" altLang="zh-CN" sz="3600" b="1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" name="文本框 32"/>
          <p:cNvSpPr txBox="1"/>
          <p:nvPr/>
        </p:nvSpPr>
        <p:spPr>
          <a:xfrm>
            <a:off x="5147654" y="4886003"/>
            <a:ext cx="1789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rgbClr val="FF0000"/>
                </a:solidFill>
                <a:effectLst>
                  <a:innerShdw blurRad="63500" dist="38100" dir="13500000">
                    <a:prstClr val="black">
                      <a:alpha val="50000"/>
                    </a:prstClr>
                  </a:innerShdw>
                </a:effectLst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优等生</a:t>
            </a:r>
            <a:endParaRPr lang="en-US" altLang="zh-CN" sz="36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" name="组合 63"/>
          <p:cNvGrpSpPr/>
          <p:nvPr/>
        </p:nvGrpSpPr>
        <p:grpSpPr>
          <a:xfrm>
            <a:off x="784612" y="2099128"/>
            <a:ext cx="2996080" cy="646331"/>
            <a:chOff x="8641357" y="2133648"/>
            <a:chExt cx="2620431" cy="646480"/>
          </a:xfrm>
        </p:grpSpPr>
        <p:sp>
          <p:nvSpPr>
            <p:cNvPr id="66" name="Freeform 512"/>
            <p:cNvSpPr/>
            <p:nvPr/>
          </p:nvSpPr>
          <p:spPr bwMode="auto">
            <a:xfrm>
              <a:off x="8641357" y="2228252"/>
              <a:ext cx="118487" cy="234738"/>
            </a:xfrm>
            <a:custGeom>
              <a:gdLst>
                <a:gd name="T0" fmla="*/ 54 w 106"/>
                <a:gd name="T1" fmla="*/ 105 h 210"/>
                <a:gd name="T2" fmla="*/ 0 w 106"/>
                <a:gd name="T3" fmla="*/ 159 h 210"/>
                <a:gd name="T4" fmla="*/ 0 w 106"/>
                <a:gd name="T5" fmla="*/ 210 h 210"/>
                <a:gd name="T6" fmla="*/ 0 w 106"/>
                <a:gd name="T7" fmla="*/ 210 h 210"/>
                <a:gd name="T8" fmla="*/ 106 w 106"/>
                <a:gd name="T9" fmla="*/ 105 h 210"/>
                <a:gd name="T10" fmla="*/ 0 w 106"/>
                <a:gd name="T11" fmla="*/ 0 h 210"/>
                <a:gd name="T12" fmla="*/ 0 w 106"/>
                <a:gd name="T13" fmla="*/ 0 h 210"/>
                <a:gd name="T14" fmla="*/ 0 w 106"/>
                <a:gd name="T15" fmla="*/ 51 h 210"/>
                <a:gd name="T16" fmla="*/ 54 w 106"/>
                <a:gd name="T17" fmla="*/ 105 h 2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5" h="210">
                  <a:moveTo>
                    <a:pt x="54" y="105"/>
                  </a:moveTo>
                  <a:lnTo>
                    <a:pt x="0" y="159"/>
                  </a:lnTo>
                  <a:lnTo>
                    <a:pt x="0" y="210"/>
                  </a:lnTo>
                  <a:lnTo>
                    <a:pt x="0" y="210"/>
                  </a:lnTo>
                  <a:lnTo>
                    <a:pt x="106" y="10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1"/>
                  </a:lnTo>
                  <a:lnTo>
                    <a:pt x="54" y="10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/>
          </p:spPr>
          <p:txBody>
            <a:bodyPr vert="horz" wrap="square" lIns="91419" tIns="45709" rIns="91419" bIns="45709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7" name="TextBox 66"/>
            <p:cNvSpPr txBox="1"/>
            <p:nvPr/>
          </p:nvSpPr>
          <p:spPr>
            <a:xfrm>
              <a:off x="8784483" y="2133648"/>
              <a:ext cx="2477305" cy="6464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600" b="1" smtClean="0">
                  <a:latin typeface="微软雅黑" pitchFamily="34" charset="-122"/>
                  <a:ea typeface="微软雅黑" pitchFamily="34" charset="-122"/>
                </a:rPr>
                <a:t>优生</a:t>
              </a:r>
              <a:r>
                <a:rPr lang="en-US" altLang="zh-CN" sz="3600" b="1" smtClean="0">
                  <a:latin typeface="微软雅黑" pitchFamily="34" charset="-122"/>
                  <a:ea typeface="微软雅黑" pitchFamily="34" charset="-122"/>
                </a:rPr>
                <a:t>(</a:t>
              </a:r>
              <a:r>
                <a:rPr lang="zh-CN" altLang="en-US" sz="3600" b="1" smtClean="0">
                  <a:latin typeface="微软雅黑" pitchFamily="34" charset="-122"/>
                  <a:ea typeface="微软雅黑" pitchFamily="34" charset="-122"/>
                </a:rPr>
                <a:t>尖子生</a:t>
              </a:r>
              <a:r>
                <a:rPr lang="en-US" altLang="zh-CN" sz="3600" b="1" smtClean="0">
                  <a:latin typeface="微软雅黑" pitchFamily="34" charset="-122"/>
                  <a:ea typeface="微软雅黑" pitchFamily="34" charset="-122"/>
                </a:rPr>
                <a:t>)</a:t>
              </a:r>
              <a:endParaRPr lang="zh-CN" altLang="zh-CN" sz="3600" b="1"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5" name="组合 67"/>
          <p:cNvGrpSpPr/>
          <p:nvPr/>
        </p:nvGrpSpPr>
        <p:grpSpPr>
          <a:xfrm>
            <a:off x="7901369" y="4910535"/>
            <a:ext cx="3370371" cy="1015663"/>
            <a:chOff x="7647340" y="2247976"/>
            <a:chExt cx="3372030" cy="1015897"/>
          </a:xfrm>
        </p:grpSpPr>
        <p:sp>
          <p:nvSpPr>
            <p:cNvPr id="70" name="Freeform 512"/>
            <p:cNvSpPr/>
            <p:nvPr/>
          </p:nvSpPr>
          <p:spPr bwMode="auto">
            <a:xfrm>
              <a:off x="7647340" y="2368960"/>
              <a:ext cx="118487" cy="234738"/>
            </a:xfrm>
            <a:custGeom>
              <a:gdLst>
                <a:gd name="T0" fmla="*/ 54 w 106"/>
                <a:gd name="T1" fmla="*/ 105 h 210"/>
                <a:gd name="T2" fmla="*/ 0 w 106"/>
                <a:gd name="T3" fmla="*/ 159 h 210"/>
                <a:gd name="T4" fmla="*/ 0 w 106"/>
                <a:gd name="T5" fmla="*/ 210 h 210"/>
                <a:gd name="T6" fmla="*/ 0 w 106"/>
                <a:gd name="T7" fmla="*/ 210 h 210"/>
                <a:gd name="T8" fmla="*/ 106 w 106"/>
                <a:gd name="T9" fmla="*/ 105 h 210"/>
                <a:gd name="T10" fmla="*/ 0 w 106"/>
                <a:gd name="T11" fmla="*/ 0 h 210"/>
                <a:gd name="T12" fmla="*/ 0 w 106"/>
                <a:gd name="T13" fmla="*/ 0 h 210"/>
                <a:gd name="T14" fmla="*/ 0 w 106"/>
                <a:gd name="T15" fmla="*/ 51 h 210"/>
                <a:gd name="T16" fmla="*/ 54 w 106"/>
                <a:gd name="T17" fmla="*/ 105 h 2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5" h="210">
                  <a:moveTo>
                    <a:pt x="54" y="105"/>
                  </a:moveTo>
                  <a:lnTo>
                    <a:pt x="0" y="159"/>
                  </a:lnTo>
                  <a:lnTo>
                    <a:pt x="0" y="210"/>
                  </a:lnTo>
                  <a:lnTo>
                    <a:pt x="0" y="210"/>
                  </a:lnTo>
                  <a:lnTo>
                    <a:pt x="106" y="10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1"/>
                  </a:lnTo>
                  <a:lnTo>
                    <a:pt x="54" y="105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/>
          </p:spPr>
          <p:txBody>
            <a:bodyPr vert="horz" wrap="square" lIns="91419" tIns="45709" rIns="91419" bIns="45709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7896028" y="2247976"/>
              <a:ext cx="3123342" cy="10158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600" b="1" smtClean="0">
                  <a:latin typeface="黑体" pitchFamily="49" charset="-122"/>
                  <a:ea typeface="黑体" pitchFamily="49" charset="-122"/>
                </a:rPr>
                <a:t>培育出来的！</a:t>
              </a:r>
              <a:endParaRPr lang="zh-CN" altLang="zh-CN" sz="3600" smtClean="0">
                <a:latin typeface="黑体" pitchFamily="49" charset="-122"/>
                <a:ea typeface="黑体" pitchFamily="49" charset="-122"/>
              </a:endParaRPr>
            </a:p>
            <a:p>
              <a:endParaRPr lang="zh-CN" altLang="zh-CN" sz="2400">
                <a:solidFill>
                  <a:schemeClr val="accent6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6" name="组合 71"/>
          <p:cNvGrpSpPr/>
          <p:nvPr/>
        </p:nvGrpSpPr>
        <p:grpSpPr>
          <a:xfrm>
            <a:off x="700656" y="4281249"/>
            <a:ext cx="2844206" cy="1200329"/>
            <a:chOff x="8907013" y="2168829"/>
            <a:chExt cx="2477305" cy="1200608"/>
          </a:xfrm>
        </p:grpSpPr>
        <p:sp>
          <p:nvSpPr>
            <p:cNvPr id="74" name="Freeform 512"/>
            <p:cNvSpPr/>
            <p:nvPr/>
          </p:nvSpPr>
          <p:spPr bwMode="auto">
            <a:xfrm>
              <a:off x="8932365" y="2272223"/>
              <a:ext cx="118487" cy="234738"/>
            </a:xfrm>
            <a:custGeom>
              <a:gdLst>
                <a:gd name="T0" fmla="*/ 54 w 106"/>
                <a:gd name="T1" fmla="*/ 105 h 210"/>
                <a:gd name="T2" fmla="*/ 0 w 106"/>
                <a:gd name="T3" fmla="*/ 159 h 210"/>
                <a:gd name="T4" fmla="*/ 0 w 106"/>
                <a:gd name="T5" fmla="*/ 210 h 210"/>
                <a:gd name="T6" fmla="*/ 0 w 106"/>
                <a:gd name="T7" fmla="*/ 210 h 210"/>
                <a:gd name="T8" fmla="*/ 106 w 106"/>
                <a:gd name="T9" fmla="*/ 105 h 210"/>
                <a:gd name="T10" fmla="*/ 0 w 106"/>
                <a:gd name="T11" fmla="*/ 0 h 210"/>
                <a:gd name="T12" fmla="*/ 0 w 106"/>
                <a:gd name="T13" fmla="*/ 0 h 210"/>
                <a:gd name="T14" fmla="*/ 0 w 106"/>
                <a:gd name="T15" fmla="*/ 51 h 210"/>
                <a:gd name="T16" fmla="*/ 54 w 106"/>
                <a:gd name="T17" fmla="*/ 105 h 2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5" h="210">
                  <a:moveTo>
                    <a:pt x="54" y="105"/>
                  </a:moveTo>
                  <a:lnTo>
                    <a:pt x="0" y="159"/>
                  </a:lnTo>
                  <a:lnTo>
                    <a:pt x="0" y="210"/>
                  </a:lnTo>
                  <a:lnTo>
                    <a:pt x="0" y="210"/>
                  </a:lnTo>
                  <a:lnTo>
                    <a:pt x="106" y="10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1"/>
                  </a:lnTo>
                  <a:lnTo>
                    <a:pt x="54" y="105"/>
                  </a:lnTo>
                  <a:close/>
                </a:path>
              </a:pathLst>
            </a:custGeom>
            <a:solidFill>
              <a:srgbClr val="E27100"/>
            </a:solidFill>
            <a:ln>
              <a:noFill/>
            </a:ln>
            <a:extLst/>
          </p:spPr>
          <p:txBody>
            <a:bodyPr vert="horz" wrap="square" lIns="91419" tIns="45709" rIns="91419" bIns="45709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TextBox 74"/>
            <p:cNvSpPr txBox="1"/>
            <p:nvPr/>
          </p:nvSpPr>
          <p:spPr>
            <a:xfrm>
              <a:off x="8907013" y="2168829"/>
              <a:ext cx="2477305" cy="12006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rgbClr val="FF0000"/>
                  </a:solidFill>
                  <a:latin typeface="方正舒体" pitchFamily="2" charset="-122"/>
                  <a:ea typeface="方正舒体" pitchFamily="2" charset="-122"/>
                </a:rPr>
                <a:t>  </a:t>
              </a:r>
              <a:r>
                <a:rPr lang="zh-CN" altLang="en-US" sz="3600" b="1" smtClean="0">
                  <a:latin typeface="黑体" pitchFamily="49" charset="-122"/>
                  <a:ea typeface="黑体" pitchFamily="49" charset="-122"/>
                </a:rPr>
                <a:t>是管理出来的！</a:t>
              </a:r>
              <a:endParaRPr lang="zh-CN" altLang="zh-CN" sz="3600">
                <a:latin typeface="黑体" pitchFamily="49" charset="-122"/>
                <a:ea typeface="黑体" pitchFamily="49" charset="-122"/>
              </a:endParaRPr>
            </a:p>
          </p:txBody>
        </p:sp>
      </p:grpSp>
      <p:grpSp>
        <p:nvGrpSpPr>
          <p:cNvPr id="7" name="组合 75"/>
          <p:cNvGrpSpPr/>
          <p:nvPr/>
        </p:nvGrpSpPr>
        <p:grpSpPr>
          <a:xfrm>
            <a:off x="8856391" y="2814733"/>
            <a:ext cx="2619143" cy="1200329"/>
            <a:chOff x="8641357" y="2133652"/>
            <a:chExt cx="2620431" cy="1200608"/>
          </a:xfrm>
        </p:grpSpPr>
        <p:sp>
          <p:nvSpPr>
            <p:cNvPr id="78" name="Freeform 512"/>
            <p:cNvSpPr/>
            <p:nvPr/>
          </p:nvSpPr>
          <p:spPr bwMode="auto">
            <a:xfrm>
              <a:off x="8641357" y="2228252"/>
              <a:ext cx="118487" cy="234738"/>
            </a:xfrm>
            <a:custGeom>
              <a:gdLst>
                <a:gd name="T0" fmla="*/ 54 w 106"/>
                <a:gd name="T1" fmla="*/ 105 h 210"/>
                <a:gd name="T2" fmla="*/ 0 w 106"/>
                <a:gd name="T3" fmla="*/ 159 h 210"/>
                <a:gd name="T4" fmla="*/ 0 w 106"/>
                <a:gd name="T5" fmla="*/ 210 h 210"/>
                <a:gd name="T6" fmla="*/ 0 w 106"/>
                <a:gd name="T7" fmla="*/ 210 h 210"/>
                <a:gd name="T8" fmla="*/ 106 w 106"/>
                <a:gd name="T9" fmla="*/ 105 h 210"/>
                <a:gd name="T10" fmla="*/ 0 w 106"/>
                <a:gd name="T11" fmla="*/ 0 h 210"/>
                <a:gd name="T12" fmla="*/ 0 w 106"/>
                <a:gd name="T13" fmla="*/ 0 h 210"/>
                <a:gd name="T14" fmla="*/ 0 w 106"/>
                <a:gd name="T15" fmla="*/ 51 h 210"/>
                <a:gd name="T16" fmla="*/ 54 w 106"/>
                <a:gd name="T17" fmla="*/ 105 h 2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5" h="210">
                  <a:moveTo>
                    <a:pt x="54" y="105"/>
                  </a:moveTo>
                  <a:lnTo>
                    <a:pt x="0" y="159"/>
                  </a:lnTo>
                  <a:lnTo>
                    <a:pt x="0" y="210"/>
                  </a:lnTo>
                  <a:lnTo>
                    <a:pt x="0" y="210"/>
                  </a:lnTo>
                  <a:lnTo>
                    <a:pt x="106" y="10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51"/>
                  </a:lnTo>
                  <a:lnTo>
                    <a:pt x="54" y="10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/>
          </p:spPr>
          <p:txBody>
            <a:bodyPr vert="horz" wrap="square" lIns="91419" tIns="45709" rIns="91419" bIns="45709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9" name="TextBox 78"/>
            <p:cNvSpPr txBox="1"/>
            <p:nvPr/>
          </p:nvSpPr>
          <p:spPr>
            <a:xfrm>
              <a:off x="8784483" y="2133652"/>
              <a:ext cx="2477305" cy="12006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600" b="1" smtClean="0">
                  <a:latin typeface="黑体" pitchFamily="49" charset="-122"/>
                  <a:ea typeface="黑体" pitchFamily="49" charset="-122"/>
                </a:rPr>
                <a:t>是经营出来的！</a:t>
              </a:r>
              <a:endParaRPr lang="zh-CN" altLang="zh-CN" sz="3600">
                <a:latin typeface="黑体" pitchFamily="49" charset="-122"/>
                <a:ea typeface="黑体" pitchFamily="49" charset="-122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418787980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1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4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4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17" presetID="31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400"/>
                            </p:stCondLst>
                            <p:childTnLst>
                              <p:par>
                                <p:cTn id="24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900"/>
                            </p:stCondLst>
                            <p:childTnLst>
                              <p:par>
                                <p:cTn id="30" presetID="22" presetClass="entr" presetSubtype="1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150"/>
                            </p:stCondLst>
                            <p:childTnLst>
                              <p:par>
                                <p:cTn id="34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650"/>
                            </p:stCondLst>
                            <p:childTnLst>
                              <p:par>
                                <p:cTn id="42" presetID="31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3150"/>
                            </p:stCondLst>
                            <p:childTnLst>
                              <p:par>
                                <p:cTn id="49" presetID="22" presetClass="entr" presetSubtype="1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2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400"/>
                            </p:stCondLst>
                            <p:childTnLst>
                              <p:par>
                                <p:cTn id="53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3900"/>
                            </p:stCondLst>
                            <p:childTnLst>
                              <p:par>
                                <p:cTn id="61" presetID="31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400"/>
                            </p:stCondLst>
                            <p:childTnLst>
                              <p:par>
                                <p:cTn id="68" presetID="22" presetClass="entr" presetSubtype="1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25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4650"/>
                            </p:stCondLst>
                            <p:childTnLst>
                              <p:par>
                                <p:cTn id="72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 tmFilter="0,0; .5, 1; 1, 1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5150"/>
                            </p:stCondLst>
                            <p:childTnLst>
                              <p:par>
                                <p:cTn id="80" presetID="31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61" grpId="0"/>
      <p:bldP spid="62" grpId="0"/>
      <p:bldP spid="6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文本框 23"/>
          <p:cNvSpPr txBox="1">
            <a:spLocks noChangeArrowheads="1"/>
          </p:cNvSpPr>
          <p:nvPr/>
        </p:nvSpPr>
        <p:spPr bwMode="auto">
          <a:xfrm>
            <a:off x="739775" y="298450"/>
            <a:ext cx="556431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2800" b="1" smtClean="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800" b="1" smtClean="0">
                <a:latin typeface="微软雅黑" pitchFamily="34" charset="-122"/>
                <a:ea typeface="微软雅黑" pitchFamily="34" charset="-122"/>
              </a:rPr>
              <a:t>、数学优等生的成绩影响因素</a:t>
            </a:r>
          </a:p>
        </p:txBody>
      </p:sp>
      <p:grpSp>
        <p:nvGrpSpPr>
          <p:cNvPr id="2" name="组合 29"/>
          <p:cNvGrpSpPr/>
          <p:nvPr/>
        </p:nvGrpSpPr>
        <p:grpSpPr>
          <a:xfrm>
            <a:off x="338138" y="293688"/>
            <a:ext cx="333375" cy="411162"/>
            <a:chOff x="10668001" y="925959"/>
            <a:chExt cx="444498" cy="545940"/>
          </a:xfrm>
        </p:grpSpPr>
        <p:sp>
          <p:nvSpPr>
            <p:cNvPr id="28" name="等腰三角形 27"/>
            <p:cNvSpPr/>
            <p:nvPr/>
          </p:nvSpPr>
          <p:spPr>
            <a:xfrm rot="5400000">
              <a:off x="10633062" y="1005163"/>
              <a:ext cx="501675" cy="431798"/>
            </a:xfrm>
            <a:prstGeom prst="triangle">
              <a:avLst/>
            </a:prstGeom>
            <a:solidFill>
              <a:srgbClr val="FF6C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9" name="等腰三角形 28"/>
            <p:cNvSpPr/>
            <p:nvPr/>
          </p:nvSpPr>
          <p:spPr>
            <a:xfrm rot="5400000">
              <a:off x="10705952" y="955741"/>
              <a:ext cx="436330" cy="376765"/>
            </a:xfrm>
            <a:prstGeom prst="triangle">
              <a:avLst/>
            </a:prstGeom>
            <a:solidFill>
              <a:srgbClr val="F0407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</p:grpSp>
      <p:sp>
        <p:nvSpPr>
          <p:cNvPr id="25604" name="Freeform 10"/>
          <p:cNvSpPr>
            <a:spLocks noChangeArrowheads="1"/>
          </p:cNvSpPr>
          <p:nvPr/>
        </p:nvSpPr>
        <p:spPr bwMode="auto">
          <a:xfrm>
            <a:off x="4802188" y="3503742"/>
            <a:ext cx="533400" cy="1042988"/>
          </a:xfrm>
          <a:custGeom>
            <a:gdLst>
              <a:gd name="T0" fmla="*/ 46716336 w 292"/>
              <a:gd name="T1" fmla="*/ 1901789798 h 572"/>
              <a:gd name="T2" fmla="*/ 0 w 292"/>
              <a:gd name="T3" fmla="*/ 1446290511 h 572"/>
              <a:gd name="T4" fmla="*/ 924314454 w 292"/>
              <a:gd name="T5" fmla="*/ 0 h 572"/>
              <a:gd name="T6" fmla="*/ 974368406 w 292"/>
              <a:gd name="T7" fmla="*/ 109717943 h 572"/>
              <a:gd name="T8" fmla="*/ 120128263 w 292"/>
              <a:gd name="T9" fmla="*/ 1446290511 h 572"/>
              <a:gd name="T10" fmla="*/ 163507183 w 292"/>
              <a:gd name="T11" fmla="*/ 1875191792 h 572"/>
              <a:gd name="T12" fmla="*/ 46716336 w 292"/>
              <a:gd name="T13" fmla="*/ 1901789798 h 572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92"/>
              <a:gd name="T22" fmla="*/ 0 h 572"/>
              <a:gd name="T23" fmla="*/ 292 w 292"/>
              <a:gd name="T24" fmla="*/ 572 h 572"/>
            </a:gdLst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92" h="572">
                <a:moveTo>
                  <a:pt x="14" y="572"/>
                </a:moveTo>
                <a:cubicBezTo>
                  <a:pt x="4" y="527"/>
                  <a:pt x="0" y="481"/>
                  <a:pt x="0" y="435"/>
                </a:cubicBezTo>
                <a:cubicBezTo>
                  <a:pt x="0" y="250"/>
                  <a:pt x="108" y="79"/>
                  <a:pt x="277" y="0"/>
                </a:cubicBezTo>
                <a:cubicBezTo>
                  <a:pt x="292" y="33"/>
                  <a:pt x="292" y="33"/>
                  <a:pt x="292" y="33"/>
                </a:cubicBezTo>
                <a:cubicBezTo>
                  <a:pt x="136" y="106"/>
                  <a:pt x="36" y="264"/>
                  <a:pt x="36" y="435"/>
                </a:cubicBezTo>
                <a:cubicBezTo>
                  <a:pt x="36" y="479"/>
                  <a:pt x="40" y="522"/>
                  <a:pt x="49" y="564"/>
                </a:cubicBezTo>
                <a:lnTo>
                  <a:pt x="14" y="572"/>
                </a:lnTo>
                <a:close/>
              </a:path>
            </a:pathLst>
          </a:custGeom>
          <a:solidFill>
            <a:srgbClr val="F77258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05" name="Freeform 11"/>
          <p:cNvSpPr>
            <a:spLocks noChangeArrowheads="1"/>
          </p:cNvSpPr>
          <p:nvPr/>
        </p:nvSpPr>
        <p:spPr bwMode="auto">
          <a:xfrm>
            <a:off x="5562600" y="4800730"/>
            <a:ext cx="1620838" cy="652462"/>
          </a:xfrm>
          <a:custGeom>
            <a:gdLst>
              <a:gd name="T0" fmla="*/ 719626549 w 888"/>
              <a:gd name="T1" fmla="*/ 1189124803 h 358"/>
              <a:gd name="T2" fmla="*/ 0 w 888"/>
              <a:gd name="T3" fmla="*/ 1062904432 h 358"/>
              <a:gd name="T4" fmla="*/ 43309962 w 888"/>
              <a:gd name="T5" fmla="*/ 953292448 h 358"/>
              <a:gd name="T6" fmla="*/ 719626549 w 888"/>
              <a:gd name="T7" fmla="*/ 1069547513 h 358"/>
              <a:gd name="T8" fmla="*/ 2147483647 w 888"/>
              <a:gd name="T9" fmla="*/ 0 h 358"/>
              <a:gd name="T10" fmla="*/ 2147483647 w 888"/>
              <a:gd name="T11" fmla="*/ 73073925 h 358"/>
              <a:gd name="T12" fmla="*/ 1992298659 w 888"/>
              <a:gd name="T13" fmla="*/ 886861633 h 358"/>
              <a:gd name="T14" fmla="*/ 719626549 w 888"/>
              <a:gd name="T15" fmla="*/ 1189124803 h 3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888"/>
              <a:gd name="T25" fmla="*/ 0 h 358"/>
              <a:gd name="T26" fmla="*/ 888 w 888"/>
              <a:gd name="T27" fmla="*/ 358 h 358"/>
            </a:gdLst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886" h="358">
                <a:moveTo>
                  <a:pt x="216" y="358"/>
                </a:moveTo>
                <a:cubicBezTo>
                  <a:pt x="142" y="358"/>
                  <a:pt x="70" y="345"/>
                  <a:pt x="0" y="320"/>
                </a:cubicBezTo>
                <a:cubicBezTo>
                  <a:pt x="13" y="287"/>
                  <a:pt x="13" y="287"/>
                  <a:pt x="13" y="287"/>
                </a:cubicBezTo>
                <a:cubicBezTo>
                  <a:pt x="78" y="310"/>
                  <a:pt x="146" y="322"/>
                  <a:pt x="216" y="322"/>
                </a:cubicBezTo>
                <a:cubicBezTo>
                  <a:pt x="472" y="322"/>
                  <a:pt x="706" y="205"/>
                  <a:pt x="859" y="0"/>
                </a:cubicBezTo>
                <a:cubicBezTo>
                  <a:pt x="888" y="22"/>
                  <a:pt x="888" y="22"/>
                  <a:pt x="888" y="22"/>
                </a:cubicBezTo>
                <a:cubicBezTo>
                  <a:pt x="812" y="124"/>
                  <a:pt x="711" y="209"/>
                  <a:pt x="598" y="267"/>
                </a:cubicBezTo>
                <a:cubicBezTo>
                  <a:pt x="479" y="327"/>
                  <a:pt x="351" y="358"/>
                  <a:pt x="216" y="358"/>
                </a:cubicBezTo>
                <a:close/>
              </a:path>
            </a:pathLst>
          </a:custGeom>
          <a:solidFill>
            <a:srgbClr val="F77258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06" name="Freeform 12"/>
          <p:cNvSpPr>
            <a:spLocks noChangeArrowheads="1"/>
          </p:cNvSpPr>
          <p:nvPr/>
        </p:nvSpPr>
        <p:spPr bwMode="auto">
          <a:xfrm>
            <a:off x="7200900" y="2984630"/>
            <a:ext cx="274638" cy="717550"/>
          </a:xfrm>
          <a:custGeom>
            <a:gdLst>
              <a:gd name="T0" fmla="*/ 382158736 w 150"/>
              <a:gd name="T1" fmla="*/ 1310122193 h 393"/>
              <a:gd name="T2" fmla="*/ 0 w 150"/>
              <a:gd name="T3" fmla="*/ 56671840 h 393"/>
              <a:gd name="T4" fmla="*/ 107271757 w 150"/>
              <a:gd name="T5" fmla="*/ 0 h 393"/>
              <a:gd name="T6" fmla="*/ 502840231 w 150"/>
              <a:gd name="T7" fmla="*/ 1296788183 h 393"/>
              <a:gd name="T8" fmla="*/ 382158736 w 150"/>
              <a:gd name="T9" fmla="*/ 1310122193 h 39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50"/>
              <a:gd name="T16" fmla="*/ 0 h 393"/>
              <a:gd name="T17" fmla="*/ 150 w 150"/>
              <a:gd name="T18" fmla="*/ 393 h 393"/>
            </a:gdLst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50" h="393">
                <a:moveTo>
                  <a:pt x="114" y="393"/>
                </a:moveTo>
                <a:cubicBezTo>
                  <a:pt x="100" y="261"/>
                  <a:pt x="61" y="135"/>
                  <a:pt x="0" y="17"/>
                </a:cubicBezTo>
                <a:cubicBezTo>
                  <a:pt x="32" y="0"/>
                  <a:pt x="32" y="0"/>
                  <a:pt x="32" y="0"/>
                </a:cubicBezTo>
                <a:cubicBezTo>
                  <a:pt x="95" y="122"/>
                  <a:pt x="135" y="253"/>
                  <a:pt x="150" y="389"/>
                </a:cubicBezTo>
                <a:lnTo>
                  <a:pt x="114" y="393"/>
                </a:lnTo>
                <a:close/>
              </a:path>
            </a:pathLst>
          </a:custGeom>
          <a:solidFill>
            <a:srgbClr val="F77258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" name="Group 54"/>
          <p:cNvGrpSpPr/>
          <p:nvPr/>
        </p:nvGrpSpPr>
        <p:grpSpPr>
          <a:xfrm>
            <a:off x="5299074" y="1757493"/>
            <a:ext cx="984251" cy="369886"/>
            <a:chOff x="5311775" y="2108201"/>
            <a:chExt cx="984251" cy="369886"/>
          </a:xfrm>
          <a:solidFill>
            <a:srgbClr val="F77258"/>
          </a:solidFill>
        </p:grpSpPr>
        <p:sp>
          <p:nvSpPr>
            <p:cNvPr id="34" name="Freeform 9"/>
            <p:cNvSpPr/>
            <p:nvPr/>
          </p:nvSpPr>
          <p:spPr bwMode="auto">
            <a:xfrm>
              <a:off x="5311775" y="2108201"/>
              <a:ext cx="230188" cy="360362"/>
            </a:xfrm>
            <a:custGeom>
              <a:gdLst>
                <a:gd name="T0" fmla="*/ 145 w 145"/>
                <a:gd name="T1" fmla="*/ 227 h 227"/>
                <a:gd name="T2" fmla="*/ 0 w 145"/>
                <a:gd name="T3" fmla="*/ 114 h 227"/>
                <a:gd name="T4" fmla="*/ 145 w 145"/>
                <a:gd name="T5" fmla="*/ 0 h 227"/>
                <a:gd name="T6" fmla="*/ 145 w 145"/>
                <a:gd name="T7" fmla="*/ 227 h 2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5" h="226">
                  <a:moveTo>
                    <a:pt x="145" y="227"/>
                  </a:moveTo>
                  <a:lnTo>
                    <a:pt x="0" y="114"/>
                  </a:lnTo>
                  <a:lnTo>
                    <a:pt x="145" y="0"/>
                  </a:lnTo>
                  <a:lnTo>
                    <a:pt x="145" y="227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  <p:sp>
          <p:nvSpPr>
            <p:cNvPr id="35" name="Freeform 13"/>
            <p:cNvSpPr/>
            <p:nvPr/>
          </p:nvSpPr>
          <p:spPr bwMode="auto">
            <a:xfrm>
              <a:off x="5472113" y="2244725"/>
              <a:ext cx="823913" cy="233362"/>
            </a:xfrm>
            <a:custGeom>
              <a:gdLst>
                <a:gd name="T0" fmla="*/ 437 w 452"/>
                <a:gd name="T1" fmla="*/ 128 h 128"/>
                <a:gd name="T2" fmla="*/ 0 w 452"/>
                <a:gd name="T3" fmla="*/ 36 h 128"/>
                <a:gd name="T4" fmla="*/ 0 w 452"/>
                <a:gd name="T5" fmla="*/ 0 h 128"/>
                <a:gd name="T6" fmla="*/ 452 w 452"/>
                <a:gd name="T7" fmla="*/ 95 h 128"/>
                <a:gd name="T8" fmla="*/ 437 w 452"/>
                <a:gd name="T9" fmla="*/ 128 h 1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2" h="128">
                  <a:moveTo>
                    <a:pt x="437" y="128"/>
                  </a:moveTo>
                  <a:cubicBezTo>
                    <a:pt x="299" y="67"/>
                    <a:pt x="152" y="36"/>
                    <a:pt x="0" y="3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309" y="32"/>
                    <a:pt x="452" y="95"/>
                  </a:cubicBezTo>
                  <a:lnTo>
                    <a:pt x="437" y="128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</p:grpSp>
      <p:sp>
        <p:nvSpPr>
          <p:cNvPr id="25608" name="Freeform 5"/>
          <p:cNvSpPr>
            <a:spLocks noEditPoints="1" noChangeArrowheads="1"/>
          </p:cNvSpPr>
          <p:nvPr/>
        </p:nvSpPr>
        <p:spPr bwMode="auto">
          <a:xfrm>
            <a:off x="5276850" y="2987805"/>
            <a:ext cx="925513" cy="925512"/>
          </a:xfrm>
          <a:custGeom>
            <a:gdLst>
              <a:gd name="T0" fmla="*/ 843082128 w 507"/>
              <a:gd name="T1" fmla="*/ 1689492085 h 507"/>
              <a:gd name="T2" fmla="*/ 0 w 507"/>
              <a:gd name="T3" fmla="*/ 843079391 h 507"/>
              <a:gd name="T4" fmla="*/ 843082128 w 507"/>
              <a:gd name="T5" fmla="*/ 0 h 507"/>
              <a:gd name="T6" fmla="*/ 1689495736 w 507"/>
              <a:gd name="T7" fmla="*/ 843079391 h 507"/>
              <a:gd name="T8" fmla="*/ 843082128 w 507"/>
              <a:gd name="T9" fmla="*/ 1689492085 h 507"/>
              <a:gd name="T10" fmla="*/ 843082128 w 507"/>
              <a:gd name="T11" fmla="*/ 133293833 h 507"/>
              <a:gd name="T12" fmla="*/ 133293977 w 507"/>
              <a:gd name="T13" fmla="*/ 843079391 h 507"/>
              <a:gd name="T14" fmla="*/ 843082128 w 507"/>
              <a:gd name="T15" fmla="*/ 1556198309 h 507"/>
              <a:gd name="T16" fmla="*/ 1556201816 w 507"/>
              <a:gd name="T17" fmla="*/ 843079391 h 507"/>
              <a:gd name="T18" fmla="*/ 843082128 w 507"/>
              <a:gd name="T19" fmla="*/ 133293833 h 5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507"/>
              <a:gd name="T31" fmla="*/ 0 h 507"/>
              <a:gd name="T32" fmla="*/ 507 w 507"/>
              <a:gd name="T33" fmla="*/ 507 h 507"/>
            </a:gdLst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507" h="507">
                <a:moveTo>
                  <a:pt x="253" y="507"/>
                </a:moveTo>
                <a:cubicBezTo>
                  <a:pt x="113" y="507"/>
                  <a:pt x="0" y="393"/>
                  <a:pt x="0" y="253"/>
                </a:cubicBezTo>
                <a:cubicBezTo>
                  <a:pt x="0" y="114"/>
                  <a:pt x="113" y="0"/>
                  <a:pt x="253" y="0"/>
                </a:cubicBezTo>
                <a:cubicBezTo>
                  <a:pt x="393" y="0"/>
                  <a:pt x="507" y="114"/>
                  <a:pt x="507" y="253"/>
                </a:cubicBezTo>
                <a:cubicBezTo>
                  <a:pt x="507" y="393"/>
                  <a:pt x="393" y="507"/>
                  <a:pt x="253" y="507"/>
                </a:cubicBezTo>
                <a:close/>
                <a:moveTo>
                  <a:pt x="253" y="40"/>
                </a:moveTo>
                <a:cubicBezTo>
                  <a:pt x="136" y="40"/>
                  <a:pt x="40" y="136"/>
                  <a:pt x="40" y="253"/>
                </a:cubicBezTo>
                <a:cubicBezTo>
                  <a:pt x="40" y="371"/>
                  <a:pt x="136" y="467"/>
                  <a:pt x="253" y="467"/>
                </a:cubicBezTo>
                <a:cubicBezTo>
                  <a:pt x="371" y="467"/>
                  <a:pt x="467" y="371"/>
                  <a:pt x="467" y="253"/>
                </a:cubicBezTo>
                <a:cubicBezTo>
                  <a:pt x="467" y="136"/>
                  <a:pt x="371" y="40"/>
                  <a:pt x="253" y="40"/>
                </a:cubicBezTo>
                <a:close/>
              </a:path>
            </a:pathLst>
          </a:custGeom>
          <a:solidFill>
            <a:srgbClr val="F77258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09" name="Freeform 6"/>
          <p:cNvSpPr>
            <a:spLocks noEditPoints="1" noChangeArrowheads="1"/>
          </p:cNvSpPr>
          <p:nvPr/>
        </p:nvSpPr>
        <p:spPr bwMode="auto">
          <a:xfrm>
            <a:off x="4532313" y="4438780"/>
            <a:ext cx="1173162" cy="1173162"/>
          </a:xfrm>
          <a:custGeom>
            <a:gdLst>
              <a:gd name="T0" fmla="*/ 1071888794 w 643"/>
              <a:gd name="T1" fmla="*/ 2140449677 h 643"/>
              <a:gd name="T2" fmla="*/ 0 w 643"/>
              <a:gd name="T3" fmla="*/ 1068560883 h 643"/>
              <a:gd name="T4" fmla="*/ 1071888794 w 643"/>
              <a:gd name="T5" fmla="*/ 0 h 643"/>
              <a:gd name="T6" fmla="*/ 2140449677 w 643"/>
              <a:gd name="T7" fmla="*/ 1068560883 h 643"/>
              <a:gd name="T8" fmla="*/ 1071888794 w 643"/>
              <a:gd name="T9" fmla="*/ 2140449677 h 643"/>
              <a:gd name="T10" fmla="*/ 1071888794 w 643"/>
              <a:gd name="T11" fmla="*/ 133154806 h 643"/>
              <a:gd name="T12" fmla="*/ 133154806 w 643"/>
              <a:gd name="T13" fmla="*/ 1068560883 h 643"/>
              <a:gd name="T14" fmla="*/ 1071888794 w 643"/>
              <a:gd name="T15" fmla="*/ 2007294928 h 643"/>
              <a:gd name="T16" fmla="*/ 2007294928 w 643"/>
              <a:gd name="T17" fmla="*/ 1068560883 h 643"/>
              <a:gd name="T18" fmla="*/ 1071888794 w 643"/>
              <a:gd name="T19" fmla="*/ 133154806 h 643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43"/>
              <a:gd name="T31" fmla="*/ 0 h 643"/>
              <a:gd name="T32" fmla="*/ 643 w 643"/>
              <a:gd name="T33" fmla="*/ 643 h 643"/>
            </a:gdLst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43" h="643">
                <a:moveTo>
                  <a:pt x="322" y="643"/>
                </a:moveTo>
                <a:cubicBezTo>
                  <a:pt x="145" y="643"/>
                  <a:pt x="0" y="498"/>
                  <a:pt x="0" y="321"/>
                </a:cubicBezTo>
                <a:cubicBezTo>
                  <a:pt x="0" y="144"/>
                  <a:pt x="145" y="0"/>
                  <a:pt x="322" y="0"/>
                </a:cubicBezTo>
                <a:cubicBezTo>
                  <a:pt x="499" y="0"/>
                  <a:pt x="643" y="144"/>
                  <a:pt x="643" y="321"/>
                </a:cubicBezTo>
                <a:cubicBezTo>
                  <a:pt x="643" y="498"/>
                  <a:pt x="499" y="643"/>
                  <a:pt x="322" y="643"/>
                </a:cubicBezTo>
                <a:close/>
                <a:moveTo>
                  <a:pt x="322" y="40"/>
                </a:moveTo>
                <a:cubicBezTo>
                  <a:pt x="167" y="40"/>
                  <a:pt x="40" y="166"/>
                  <a:pt x="40" y="321"/>
                </a:cubicBezTo>
                <a:cubicBezTo>
                  <a:pt x="40" y="476"/>
                  <a:pt x="167" y="603"/>
                  <a:pt x="322" y="603"/>
                </a:cubicBezTo>
                <a:cubicBezTo>
                  <a:pt x="477" y="603"/>
                  <a:pt x="603" y="476"/>
                  <a:pt x="603" y="321"/>
                </a:cubicBezTo>
                <a:cubicBezTo>
                  <a:pt x="603" y="166"/>
                  <a:pt x="477" y="40"/>
                  <a:pt x="322" y="40"/>
                </a:cubicBezTo>
                <a:close/>
              </a:path>
            </a:pathLst>
          </a:custGeom>
          <a:solidFill>
            <a:srgbClr val="BF55DB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10" name="Freeform 7"/>
          <p:cNvSpPr>
            <a:spLocks noEditPoints="1" noChangeArrowheads="1"/>
          </p:cNvSpPr>
          <p:nvPr/>
        </p:nvSpPr>
        <p:spPr bwMode="auto">
          <a:xfrm>
            <a:off x="6769100" y="3659317"/>
            <a:ext cx="1246188" cy="1246188"/>
          </a:xfrm>
          <a:custGeom>
            <a:gdLst>
              <a:gd name="T0" fmla="*/ 1138548789 w 683"/>
              <a:gd name="T1" fmla="*/ 2147483647 h 683"/>
              <a:gd name="T2" fmla="*/ 0 w 683"/>
              <a:gd name="T3" fmla="*/ 1135220756 h 683"/>
              <a:gd name="T4" fmla="*/ 1138548789 w 683"/>
              <a:gd name="T5" fmla="*/ 0 h 683"/>
              <a:gd name="T6" fmla="*/ 2147483647 w 683"/>
              <a:gd name="T7" fmla="*/ 1135220756 h 683"/>
              <a:gd name="T8" fmla="*/ 1138548789 w 683"/>
              <a:gd name="T9" fmla="*/ 2147483647 h 683"/>
              <a:gd name="T10" fmla="*/ 1138548789 w 683"/>
              <a:gd name="T11" fmla="*/ 133163317 h 683"/>
              <a:gd name="T12" fmla="*/ 133163317 w 683"/>
              <a:gd name="T13" fmla="*/ 1135220756 h 683"/>
              <a:gd name="T14" fmla="*/ 1138548789 w 683"/>
              <a:gd name="T15" fmla="*/ 2140606286 h 683"/>
              <a:gd name="T16" fmla="*/ 2140606286 w 683"/>
              <a:gd name="T17" fmla="*/ 1135220756 h 683"/>
              <a:gd name="T18" fmla="*/ 1138548789 w 683"/>
              <a:gd name="T19" fmla="*/ 133163317 h 683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683"/>
              <a:gd name="T31" fmla="*/ 0 h 683"/>
              <a:gd name="T32" fmla="*/ 683 w 683"/>
              <a:gd name="T33" fmla="*/ 683 h 683"/>
            </a:gdLst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683" h="683">
                <a:moveTo>
                  <a:pt x="342" y="683"/>
                </a:moveTo>
                <a:cubicBezTo>
                  <a:pt x="154" y="683"/>
                  <a:pt x="0" y="530"/>
                  <a:pt x="0" y="341"/>
                </a:cubicBezTo>
                <a:cubicBezTo>
                  <a:pt x="0" y="153"/>
                  <a:pt x="154" y="0"/>
                  <a:pt x="342" y="0"/>
                </a:cubicBezTo>
                <a:cubicBezTo>
                  <a:pt x="530" y="0"/>
                  <a:pt x="683" y="153"/>
                  <a:pt x="683" y="341"/>
                </a:cubicBezTo>
                <a:cubicBezTo>
                  <a:pt x="683" y="530"/>
                  <a:pt x="530" y="683"/>
                  <a:pt x="342" y="683"/>
                </a:cubicBezTo>
                <a:close/>
                <a:moveTo>
                  <a:pt x="342" y="40"/>
                </a:moveTo>
                <a:cubicBezTo>
                  <a:pt x="176" y="40"/>
                  <a:pt x="40" y="175"/>
                  <a:pt x="40" y="341"/>
                </a:cubicBezTo>
                <a:cubicBezTo>
                  <a:pt x="40" y="508"/>
                  <a:pt x="176" y="643"/>
                  <a:pt x="342" y="643"/>
                </a:cubicBezTo>
                <a:cubicBezTo>
                  <a:pt x="508" y="643"/>
                  <a:pt x="643" y="508"/>
                  <a:pt x="643" y="341"/>
                </a:cubicBezTo>
                <a:cubicBezTo>
                  <a:pt x="643" y="175"/>
                  <a:pt x="508" y="40"/>
                  <a:pt x="342" y="40"/>
                </a:cubicBezTo>
                <a:close/>
              </a:path>
            </a:pathLst>
          </a:custGeom>
          <a:solidFill>
            <a:srgbClr val="F8D845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11" name="Freeform 8"/>
          <p:cNvSpPr>
            <a:spLocks noEditPoints="1" noChangeArrowheads="1"/>
          </p:cNvSpPr>
          <p:nvPr/>
        </p:nvSpPr>
        <p:spPr bwMode="auto">
          <a:xfrm>
            <a:off x="6122988" y="1767017"/>
            <a:ext cx="1414462" cy="1412875"/>
          </a:xfrm>
          <a:custGeom>
            <a:gdLst>
              <a:gd name="T0" fmla="*/ 1292442344 w 775"/>
              <a:gd name="T1" fmla="*/ 2147483647 h 775"/>
              <a:gd name="T2" fmla="*/ 0 w 775"/>
              <a:gd name="T3" fmla="*/ 1286219466 h 775"/>
              <a:gd name="T4" fmla="*/ 1292442344 w 775"/>
              <a:gd name="T5" fmla="*/ 0 h 775"/>
              <a:gd name="T6" fmla="*/ 2147483647 w 775"/>
              <a:gd name="T7" fmla="*/ 1286219466 h 775"/>
              <a:gd name="T8" fmla="*/ 1292442344 w 775"/>
              <a:gd name="T9" fmla="*/ 2147483647 h 775"/>
              <a:gd name="T10" fmla="*/ 1292442344 w 775"/>
              <a:gd name="T11" fmla="*/ 146237131 h 775"/>
              <a:gd name="T12" fmla="*/ 146565651 w 775"/>
              <a:gd name="T13" fmla="*/ 1286219466 h 775"/>
              <a:gd name="T14" fmla="*/ 1292442344 w 775"/>
              <a:gd name="T15" fmla="*/ 2147483647 h 775"/>
              <a:gd name="T16" fmla="*/ 2147483647 w 775"/>
              <a:gd name="T17" fmla="*/ 1286219466 h 775"/>
              <a:gd name="T18" fmla="*/ 1292442344 w 775"/>
              <a:gd name="T19" fmla="*/ 146237131 h 775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775"/>
              <a:gd name="T31" fmla="*/ 0 h 775"/>
              <a:gd name="T32" fmla="*/ 775 w 775"/>
              <a:gd name="T33" fmla="*/ 775 h 775"/>
            </a:gdLst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775" h="775">
                <a:moveTo>
                  <a:pt x="388" y="775"/>
                </a:moveTo>
                <a:cubicBezTo>
                  <a:pt x="174" y="775"/>
                  <a:pt x="0" y="601"/>
                  <a:pt x="0" y="387"/>
                </a:cubicBezTo>
                <a:cubicBezTo>
                  <a:pt x="0" y="174"/>
                  <a:pt x="174" y="0"/>
                  <a:pt x="388" y="0"/>
                </a:cubicBezTo>
                <a:cubicBezTo>
                  <a:pt x="602" y="0"/>
                  <a:pt x="775" y="174"/>
                  <a:pt x="775" y="387"/>
                </a:cubicBezTo>
                <a:cubicBezTo>
                  <a:pt x="775" y="601"/>
                  <a:pt x="602" y="775"/>
                  <a:pt x="388" y="775"/>
                </a:cubicBezTo>
                <a:close/>
                <a:moveTo>
                  <a:pt x="388" y="44"/>
                </a:moveTo>
                <a:cubicBezTo>
                  <a:pt x="199" y="44"/>
                  <a:pt x="44" y="198"/>
                  <a:pt x="44" y="387"/>
                </a:cubicBezTo>
                <a:cubicBezTo>
                  <a:pt x="44" y="577"/>
                  <a:pt x="199" y="731"/>
                  <a:pt x="388" y="731"/>
                </a:cubicBezTo>
                <a:cubicBezTo>
                  <a:pt x="577" y="731"/>
                  <a:pt x="731" y="577"/>
                  <a:pt x="731" y="387"/>
                </a:cubicBezTo>
                <a:cubicBezTo>
                  <a:pt x="731" y="198"/>
                  <a:pt x="577" y="44"/>
                  <a:pt x="388" y="44"/>
                </a:cubicBezTo>
                <a:close/>
              </a:path>
            </a:pathLst>
          </a:custGeom>
          <a:solidFill>
            <a:srgbClr val="F04077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" name="Group 61"/>
          <p:cNvGrpSpPr/>
          <p:nvPr/>
        </p:nvGrpSpPr>
        <p:grpSpPr>
          <a:xfrm>
            <a:off x="5550471" y="3239011"/>
            <a:ext cx="376366" cy="373889"/>
            <a:chOff x="2611438" y="6434138"/>
            <a:chExt cx="241301" cy="239713"/>
          </a:xfrm>
          <a:solidFill>
            <a:srgbClr val="F77258"/>
          </a:solidFill>
        </p:grpSpPr>
        <p:sp>
          <p:nvSpPr>
            <p:cNvPr id="26" name="Freeform 240"/>
            <p:cNvSpPr>
              <a:spLocks noEditPoints="1"/>
            </p:cNvSpPr>
            <p:nvPr/>
          </p:nvSpPr>
          <p:spPr bwMode="auto">
            <a:xfrm>
              <a:off x="2682876" y="6434138"/>
              <a:ext cx="169863" cy="168275"/>
            </a:xfrm>
            <a:custGeom>
              <a:gdLst>
                <a:gd name="T0" fmla="*/ 31 w 45"/>
                <a:gd name="T1" fmla="*/ 5 h 45"/>
                <a:gd name="T2" fmla="*/ 18 w 45"/>
                <a:gd name="T3" fmla="*/ 13 h 45"/>
                <a:gd name="T4" fmla="*/ 1 w 45"/>
                <a:gd name="T5" fmla="*/ 30 h 45"/>
                <a:gd name="T6" fmla="*/ 1 w 45"/>
                <a:gd name="T7" fmla="*/ 35 h 45"/>
                <a:gd name="T8" fmla="*/ 10 w 45"/>
                <a:gd name="T9" fmla="*/ 44 h 45"/>
                <a:gd name="T10" fmla="*/ 15 w 45"/>
                <a:gd name="T11" fmla="*/ 44 h 45"/>
                <a:gd name="T12" fmla="*/ 32 w 45"/>
                <a:gd name="T13" fmla="*/ 27 h 45"/>
                <a:gd name="T14" fmla="*/ 40 w 45"/>
                <a:gd name="T15" fmla="*/ 14 h 45"/>
                <a:gd name="T16" fmla="*/ 45 w 45"/>
                <a:gd name="T17" fmla="*/ 0 h 45"/>
                <a:gd name="T18" fmla="*/ 31 w 45"/>
                <a:gd name="T19" fmla="*/ 5 h 45"/>
                <a:gd name="T20" fmla="*/ 20 w 45"/>
                <a:gd name="T21" fmla="*/ 34 h 45"/>
                <a:gd name="T22" fmla="*/ 11 w 45"/>
                <a:gd name="T23" fmla="*/ 34 h 45"/>
                <a:gd name="T24" fmla="*/ 11 w 45"/>
                <a:gd name="T25" fmla="*/ 25 h 45"/>
                <a:gd name="T26" fmla="*/ 20 w 45"/>
                <a:gd name="T27" fmla="*/ 25 h 45"/>
                <a:gd name="T28" fmla="*/ 20 w 45"/>
                <a:gd name="T29" fmla="*/ 34 h 45"/>
                <a:gd name="T30" fmla="*/ 31 w 45"/>
                <a:gd name="T31" fmla="*/ 23 h 45"/>
                <a:gd name="T32" fmla="*/ 22 w 45"/>
                <a:gd name="T33" fmla="*/ 23 h 45"/>
                <a:gd name="T34" fmla="*/ 22 w 45"/>
                <a:gd name="T35" fmla="*/ 14 h 45"/>
                <a:gd name="T36" fmla="*/ 31 w 45"/>
                <a:gd name="T37" fmla="*/ 14 h 45"/>
                <a:gd name="T38" fmla="*/ 31 w 45"/>
                <a:gd name="T39" fmla="*/ 23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45" h="45">
                  <a:moveTo>
                    <a:pt x="31" y="5"/>
                  </a:moveTo>
                  <a:cubicBezTo>
                    <a:pt x="27" y="6"/>
                    <a:pt x="21" y="10"/>
                    <a:pt x="18" y="13"/>
                  </a:cubicBezTo>
                  <a:cubicBezTo>
                    <a:pt x="1" y="30"/>
                    <a:pt x="1" y="30"/>
                    <a:pt x="1" y="30"/>
                  </a:cubicBezTo>
                  <a:cubicBezTo>
                    <a:pt x="0" y="31"/>
                    <a:pt x="0" y="34"/>
                    <a:pt x="1" y="35"/>
                  </a:cubicBezTo>
                  <a:cubicBezTo>
                    <a:pt x="10" y="44"/>
                    <a:pt x="10" y="44"/>
                    <a:pt x="10" y="44"/>
                  </a:cubicBezTo>
                  <a:cubicBezTo>
                    <a:pt x="11" y="45"/>
                    <a:pt x="14" y="45"/>
                    <a:pt x="15" y="44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5" y="24"/>
                    <a:pt x="39" y="18"/>
                    <a:pt x="40" y="14"/>
                  </a:cubicBezTo>
                  <a:cubicBezTo>
                    <a:pt x="45" y="0"/>
                    <a:pt x="45" y="0"/>
                    <a:pt x="45" y="0"/>
                  </a:cubicBezTo>
                  <a:lnTo>
                    <a:pt x="31" y="5"/>
                  </a:lnTo>
                  <a:close/>
                  <a:moveTo>
                    <a:pt x="20" y="34"/>
                  </a:moveTo>
                  <a:cubicBezTo>
                    <a:pt x="17" y="36"/>
                    <a:pt x="13" y="36"/>
                    <a:pt x="11" y="34"/>
                  </a:cubicBezTo>
                  <a:cubicBezTo>
                    <a:pt x="9" y="32"/>
                    <a:pt x="9" y="28"/>
                    <a:pt x="11" y="25"/>
                  </a:cubicBezTo>
                  <a:cubicBezTo>
                    <a:pt x="13" y="23"/>
                    <a:pt x="17" y="23"/>
                    <a:pt x="20" y="25"/>
                  </a:cubicBezTo>
                  <a:cubicBezTo>
                    <a:pt x="22" y="28"/>
                    <a:pt x="22" y="32"/>
                    <a:pt x="20" y="34"/>
                  </a:cubicBezTo>
                  <a:close/>
                  <a:moveTo>
                    <a:pt x="31" y="23"/>
                  </a:moveTo>
                  <a:cubicBezTo>
                    <a:pt x="29" y="25"/>
                    <a:pt x="25" y="25"/>
                    <a:pt x="22" y="23"/>
                  </a:cubicBezTo>
                  <a:cubicBezTo>
                    <a:pt x="20" y="20"/>
                    <a:pt x="20" y="16"/>
                    <a:pt x="22" y="14"/>
                  </a:cubicBezTo>
                  <a:cubicBezTo>
                    <a:pt x="25" y="12"/>
                    <a:pt x="29" y="12"/>
                    <a:pt x="31" y="14"/>
                  </a:cubicBezTo>
                  <a:cubicBezTo>
                    <a:pt x="33" y="16"/>
                    <a:pt x="33" y="20"/>
                    <a:pt x="31" y="2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/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  <p:sp>
          <p:nvSpPr>
            <p:cNvPr id="27" name="Freeform 241"/>
            <p:cNvSpPr/>
            <p:nvPr/>
          </p:nvSpPr>
          <p:spPr bwMode="auto">
            <a:xfrm>
              <a:off x="2619376" y="6500813"/>
              <a:ext cx="79375" cy="71438"/>
            </a:xfrm>
            <a:custGeom>
              <a:gdLst>
                <a:gd name="T0" fmla="*/ 7 w 21"/>
                <a:gd name="T1" fmla="*/ 17 h 19"/>
                <a:gd name="T2" fmla="*/ 21 w 21"/>
                <a:gd name="T3" fmla="*/ 3 h 19"/>
                <a:gd name="T4" fmla="*/ 10 w 21"/>
                <a:gd name="T5" fmla="*/ 3 h 19"/>
                <a:gd name="T6" fmla="*/ 1 w 21"/>
                <a:gd name="T7" fmla="*/ 12 h 19"/>
                <a:gd name="T8" fmla="*/ 1 w 21"/>
                <a:gd name="T9" fmla="*/ 17 h 19"/>
                <a:gd name="T10" fmla="*/ 7 w 21"/>
                <a:gd name="T11" fmla="*/ 17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1" h="19">
                  <a:moveTo>
                    <a:pt x="7" y="17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18" y="0"/>
                    <a:pt x="13" y="0"/>
                    <a:pt x="10" y="3"/>
                  </a:cubicBezTo>
                  <a:cubicBezTo>
                    <a:pt x="1" y="12"/>
                    <a:pt x="1" y="12"/>
                    <a:pt x="1" y="12"/>
                  </a:cubicBezTo>
                  <a:cubicBezTo>
                    <a:pt x="0" y="13"/>
                    <a:pt x="0" y="16"/>
                    <a:pt x="1" y="17"/>
                  </a:cubicBezTo>
                  <a:cubicBezTo>
                    <a:pt x="3" y="19"/>
                    <a:pt x="5" y="19"/>
                    <a:pt x="7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/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  <p:sp>
          <p:nvSpPr>
            <p:cNvPr id="31" name="Freeform 242"/>
            <p:cNvSpPr/>
            <p:nvPr/>
          </p:nvSpPr>
          <p:spPr bwMode="auto">
            <a:xfrm>
              <a:off x="2713038" y="6588126"/>
              <a:ext cx="71438" cy="77788"/>
            </a:xfrm>
            <a:custGeom>
              <a:gdLst>
                <a:gd name="T0" fmla="*/ 2 w 19"/>
                <a:gd name="T1" fmla="*/ 14 h 21"/>
                <a:gd name="T2" fmla="*/ 2 w 19"/>
                <a:gd name="T3" fmla="*/ 20 h 21"/>
                <a:gd name="T4" fmla="*/ 7 w 19"/>
                <a:gd name="T5" fmla="*/ 20 h 21"/>
                <a:gd name="T6" fmla="*/ 16 w 19"/>
                <a:gd name="T7" fmla="*/ 11 h 21"/>
                <a:gd name="T8" fmla="*/ 16 w 19"/>
                <a:gd name="T9" fmla="*/ 0 h 21"/>
                <a:gd name="T10" fmla="*/ 2 w 19"/>
                <a:gd name="T11" fmla="*/ 14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" h="21">
                  <a:moveTo>
                    <a:pt x="2" y="14"/>
                  </a:moveTo>
                  <a:cubicBezTo>
                    <a:pt x="0" y="16"/>
                    <a:pt x="0" y="18"/>
                    <a:pt x="2" y="20"/>
                  </a:cubicBezTo>
                  <a:cubicBezTo>
                    <a:pt x="3" y="21"/>
                    <a:pt x="6" y="21"/>
                    <a:pt x="7" y="20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9" y="8"/>
                    <a:pt x="19" y="3"/>
                    <a:pt x="16" y="0"/>
                  </a:cubicBezTo>
                  <a:lnTo>
                    <a:pt x="2" y="1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/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  <p:sp>
          <p:nvSpPr>
            <p:cNvPr id="32" name="Freeform 243"/>
            <p:cNvSpPr/>
            <p:nvPr/>
          </p:nvSpPr>
          <p:spPr bwMode="auto">
            <a:xfrm>
              <a:off x="2668588" y="6577013"/>
              <a:ext cx="41275" cy="41275"/>
            </a:xfrm>
            <a:custGeom>
              <a:gdLst>
                <a:gd name="T0" fmla="*/ 1 w 11"/>
                <a:gd name="T1" fmla="*/ 2 h 11"/>
                <a:gd name="T2" fmla="*/ 1 w 11"/>
                <a:gd name="T3" fmla="*/ 4 h 11"/>
                <a:gd name="T4" fmla="*/ 7 w 11"/>
                <a:gd name="T5" fmla="*/ 10 h 11"/>
                <a:gd name="T6" fmla="*/ 9 w 11"/>
                <a:gd name="T7" fmla="*/ 10 h 11"/>
                <a:gd name="T8" fmla="*/ 11 w 11"/>
                <a:gd name="T9" fmla="*/ 9 h 11"/>
                <a:gd name="T10" fmla="*/ 2 w 11"/>
                <a:gd name="T11" fmla="*/ 0 h 11"/>
                <a:gd name="T12" fmla="*/ 1 w 11"/>
                <a:gd name="T13" fmla="*/ 2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" h="11">
                  <a:moveTo>
                    <a:pt x="1" y="2"/>
                  </a:moveTo>
                  <a:cubicBezTo>
                    <a:pt x="0" y="2"/>
                    <a:pt x="0" y="4"/>
                    <a:pt x="1" y="4"/>
                  </a:cubicBezTo>
                  <a:cubicBezTo>
                    <a:pt x="7" y="10"/>
                    <a:pt x="7" y="10"/>
                    <a:pt x="7" y="10"/>
                  </a:cubicBezTo>
                  <a:cubicBezTo>
                    <a:pt x="7" y="11"/>
                    <a:pt x="9" y="11"/>
                    <a:pt x="9" y="10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2" y="0"/>
                    <a:pt x="2" y="0"/>
                    <a:pt x="2" y="0"/>
                  </a:cubicBezTo>
                  <a:lnTo>
                    <a:pt x="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/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  <p:sp>
          <p:nvSpPr>
            <p:cNvPr id="33" name="Freeform 244"/>
            <p:cNvSpPr/>
            <p:nvPr/>
          </p:nvSpPr>
          <p:spPr bwMode="auto">
            <a:xfrm>
              <a:off x="2611438" y="6599238"/>
              <a:ext cx="76200" cy="74613"/>
            </a:xfrm>
            <a:custGeom>
              <a:gdLst>
                <a:gd name="T0" fmla="*/ 0 w 20"/>
                <a:gd name="T1" fmla="*/ 20 h 20"/>
                <a:gd name="T2" fmla="*/ 16 w 20"/>
                <a:gd name="T3" fmla="*/ 4 h 20"/>
                <a:gd name="T4" fmla="*/ 0 w 20"/>
                <a:gd name="T5" fmla="*/ 20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20">
                  <a:moveTo>
                    <a:pt x="0" y="20"/>
                  </a:moveTo>
                  <a:cubicBezTo>
                    <a:pt x="8" y="16"/>
                    <a:pt x="20" y="8"/>
                    <a:pt x="16" y="4"/>
                  </a:cubicBezTo>
                  <a:cubicBezTo>
                    <a:pt x="12" y="0"/>
                    <a:pt x="4" y="12"/>
                    <a:pt x="0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/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</p:grpSp>
      <p:grpSp>
        <p:nvGrpSpPr>
          <p:cNvPr id="5" name="Group 67"/>
          <p:cNvGrpSpPr/>
          <p:nvPr/>
        </p:nvGrpSpPr>
        <p:grpSpPr>
          <a:xfrm>
            <a:off x="4816451" y="4742438"/>
            <a:ext cx="504466" cy="501188"/>
            <a:chOff x="5016501" y="4030663"/>
            <a:chExt cx="244475" cy="242887"/>
          </a:xfrm>
          <a:solidFill>
            <a:srgbClr val="BF55DB"/>
          </a:solidFill>
        </p:grpSpPr>
        <p:sp>
          <p:nvSpPr>
            <p:cNvPr id="23" name="Freeform 434"/>
            <p:cNvSpPr/>
            <p:nvPr/>
          </p:nvSpPr>
          <p:spPr bwMode="auto">
            <a:xfrm>
              <a:off x="5016501" y="4030663"/>
              <a:ext cx="203200" cy="201613"/>
            </a:xfrm>
            <a:custGeom>
              <a:gdLst>
                <a:gd name="T0" fmla="*/ 37 w 54"/>
                <a:gd name="T1" fmla="*/ 23 h 54"/>
                <a:gd name="T2" fmla="*/ 31 w 54"/>
                <a:gd name="T3" fmla="*/ 23 h 54"/>
                <a:gd name="T4" fmla="*/ 28 w 54"/>
                <a:gd name="T5" fmla="*/ 8 h 54"/>
                <a:gd name="T6" fmla="*/ 20 w 54"/>
                <a:gd name="T7" fmla="*/ 0 h 54"/>
                <a:gd name="T8" fmla="*/ 17 w 54"/>
                <a:gd name="T9" fmla="*/ 14 h 54"/>
                <a:gd name="T10" fmla="*/ 26 w 54"/>
                <a:gd name="T11" fmla="*/ 23 h 54"/>
                <a:gd name="T12" fmla="*/ 23 w 54"/>
                <a:gd name="T13" fmla="*/ 25 h 54"/>
                <a:gd name="T14" fmla="*/ 14 w 54"/>
                <a:gd name="T15" fmla="*/ 17 h 54"/>
                <a:gd name="T16" fmla="*/ 0 w 54"/>
                <a:gd name="T17" fmla="*/ 20 h 54"/>
                <a:gd name="T18" fmla="*/ 9 w 54"/>
                <a:gd name="T19" fmla="*/ 28 h 54"/>
                <a:gd name="T20" fmla="*/ 23 w 54"/>
                <a:gd name="T21" fmla="*/ 31 h 54"/>
                <a:gd name="T22" fmla="*/ 23 w 54"/>
                <a:gd name="T23" fmla="*/ 37 h 54"/>
                <a:gd name="T24" fmla="*/ 40 w 54"/>
                <a:gd name="T25" fmla="*/ 54 h 54"/>
                <a:gd name="T26" fmla="*/ 54 w 54"/>
                <a:gd name="T27" fmla="*/ 40 h 54"/>
                <a:gd name="T28" fmla="*/ 37 w 54"/>
                <a:gd name="T29" fmla="*/ 23 h 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4" h="54">
                  <a:moveTo>
                    <a:pt x="37" y="23"/>
                  </a:moveTo>
                  <a:cubicBezTo>
                    <a:pt x="35" y="21"/>
                    <a:pt x="33" y="21"/>
                    <a:pt x="31" y="23"/>
                  </a:cubicBezTo>
                  <a:cubicBezTo>
                    <a:pt x="31" y="23"/>
                    <a:pt x="37" y="17"/>
                    <a:pt x="28" y="8"/>
                  </a:cubicBezTo>
                  <a:cubicBezTo>
                    <a:pt x="26" y="6"/>
                    <a:pt x="20" y="0"/>
                    <a:pt x="20" y="0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26" y="23"/>
                    <a:pt x="26" y="23"/>
                    <a:pt x="26" y="23"/>
                  </a:cubicBezTo>
                  <a:cubicBezTo>
                    <a:pt x="23" y="25"/>
                    <a:pt x="23" y="25"/>
                    <a:pt x="23" y="25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20"/>
                    <a:pt x="6" y="25"/>
                    <a:pt x="9" y="28"/>
                  </a:cubicBezTo>
                  <a:cubicBezTo>
                    <a:pt x="17" y="37"/>
                    <a:pt x="23" y="31"/>
                    <a:pt x="23" y="31"/>
                  </a:cubicBezTo>
                  <a:cubicBezTo>
                    <a:pt x="21" y="33"/>
                    <a:pt x="21" y="35"/>
                    <a:pt x="23" y="37"/>
                  </a:cubicBezTo>
                  <a:cubicBezTo>
                    <a:pt x="40" y="54"/>
                    <a:pt x="40" y="54"/>
                    <a:pt x="40" y="54"/>
                  </a:cubicBezTo>
                  <a:cubicBezTo>
                    <a:pt x="54" y="40"/>
                    <a:pt x="54" y="40"/>
                    <a:pt x="54" y="40"/>
                  </a:cubicBezTo>
                  <a:lnTo>
                    <a:pt x="37" y="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/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  <p:sp>
          <p:nvSpPr>
            <p:cNvPr id="25" name="Freeform 435"/>
            <p:cNvSpPr/>
            <p:nvPr/>
          </p:nvSpPr>
          <p:spPr bwMode="auto">
            <a:xfrm>
              <a:off x="5178426" y="4187825"/>
              <a:ext cx="82550" cy="85725"/>
            </a:xfrm>
            <a:custGeom>
              <a:gdLst>
                <a:gd name="T0" fmla="*/ 17 w 22"/>
                <a:gd name="T1" fmla="*/ 3 h 23"/>
                <a:gd name="T2" fmla="*/ 14 w 22"/>
                <a:gd name="T3" fmla="*/ 0 h 23"/>
                <a:gd name="T4" fmla="*/ 0 w 22"/>
                <a:gd name="T5" fmla="*/ 15 h 23"/>
                <a:gd name="T6" fmla="*/ 2 w 22"/>
                <a:gd name="T7" fmla="*/ 17 h 23"/>
                <a:gd name="T8" fmla="*/ 21 w 22"/>
                <a:gd name="T9" fmla="*/ 22 h 23"/>
                <a:gd name="T10" fmla="*/ 17 w 22"/>
                <a:gd name="T11" fmla="*/ 3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23">
                  <a:moveTo>
                    <a:pt x="17" y="3"/>
                  </a:moveTo>
                  <a:cubicBezTo>
                    <a:pt x="14" y="0"/>
                    <a:pt x="14" y="0"/>
                    <a:pt x="14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0" y="15"/>
                    <a:pt x="0" y="15"/>
                    <a:pt x="2" y="17"/>
                  </a:cubicBezTo>
                  <a:cubicBezTo>
                    <a:pt x="8" y="23"/>
                    <a:pt x="21" y="22"/>
                    <a:pt x="21" y="22"/>
                  </a:cubicBezTo>
                  <a:cubicBezTo>
                    <a:pt x="21" y="22"/>
                    <a:pt x="22" y="9"/>
                    <a:pt x="17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/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</p:grpSp>
      <p:grpSp>
        <p:nvGrpSpPr>
          <p:cNvPr id="6" name="Group 70"/>
          <p:cNvGrpSpPr/>
          <p:nvPr/>
        </p:nvGrpSpPr>
        <p:grpSpPr>
          <a:xfrm>
            <a:off x="7158037" y="4048253"/>
            <a:ext cx="468314" cy="468314"/>
            <a:chOff x="5497513" y="3068638"/>
            <a:chExt cx="239713" cy="239713"/>
          </a:xfrm>
          <a:solidFill>
            <a:srgbClr val="F8D845"/>
          </a:solidFill>
        </p:grpSpPr>
        <p:sp>
          <p:nvSpPr>
            <p:cNvPr id="21" name="Freeform 367"/>
            <p:cNvSpPr/>
            <p:nvPr/>
          </p:nvSpPr>
          <p:spPr bwMode="auto">
            <a:xfrm>
              <a:off x="5572126" y="3162301"/>
              <a:ext cx="96838" cy="98425"/>
            </a:xfrm>
            <a:custGeom>
              <a:gdLst>
                <a:gd name="T0" fmla="*/ 4 w 26"/>
                <a:gd name="T1" fmla="*/ 25 h 26"/>
                <a:gd name="T2" fmla="*/ 24 w 26"/>
                <a:gd name="T3" fmla="*/ 15 h 26"/>
                <a:gd name="T4" fmla="*/ 24 w 26"/>
                <a:gd name="T5" fmla="*/ 11 h 26"/>
                <a:gd name="T6" fmla="*/ 4 w 26"/>
                <a:gd name="T7" fmla="*/ 1 h 26"/>
                <a:gd name="T8" fmla="*/ 0 w 26"/>
                <a:gd name="T9" fmla="*/ 3 h 26"/>
                <a:gd name="T10" fmla="*/ 0 w 26"/>
                <a:gd name="T11" fmla="*/ 23 h 26"/>
                <a:gd name="T12" fmla="*/ 4 w 26"/>
                <a:gd name="T13" fmla="*/ 25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26">
                  <a:moveTo>
                    <a:pt x="4" y="25"/>
                  </a:moveTo>
                  <a:cubicBezTo>
                    <a:pt x="24" y="15"/>
                    <a:pt x="24" y="15"/>
                    <a:pt x="24" y="15"/>
                  </a:cubicBezTo>
                  <a:cubicBezTo>
                    <a:pt x="26" y="14"/>
                    <a:pt x="26" y="12"/>
                    <a:pt x="24" y="1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2" y="0"/>
                    <a:pt x="0" y="1"/>
                    <a:pt x="0" y="3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5"/>
                    <a:pt x="2" y="26"/>
                    <a:pt x="4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/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  <p:sp>
          <p:nvSpPr>
            <p:cNvPr id="22" name="Freeform 368"/>
            <p:cNvSpPr>
              <a:spLocks noEditPoints="1"/>
            </p:cNvSpPr>
            <p:nvPr/>
          </p:nvSpPr>
          <p:spPr bwMode="auto">
            <a:xfrm>
              <a:off x="5497513" y="3068638"/>
              <a:ext cx="239713" cy="239713"/>
            </a:xfrm>
            <a:custGeom>
              <a:gdLst>
                <a:gd name="T0" fmla="*/ 58 w 64"/>
                <a:gd name="T1" fmla="*/ 0 h 64"/>
                <a:gd name="T2" fmla="*/ 6 w 64"/>
                <a:gd name="T3" fmla="*/ 0 h 64"/>
                <a:gd name="T4" fmla="*/ 0 w 64"/>
                <a:gd name="T5" fmla="*/ 6 h 64"/>
                <a:gd name="T6" fmla="*/ 0 w 64"/>
                <a:gd name="T7" fmla="*/ 58 h 64"/>
                <a:gd name="T8" fmla="*/ 6 w 64"/>
                <a:gd name="T9" fmla="*/ 64 h 64"/>
                <a:gd name="T10" fmla="*/ 58 w 64"/>
                <a:gd name="T11" fmla="*/ 64 h 64"/>
                <a:gd name="T12" fmla="*/ 64 w 64"/>
                <a:gd name="T13" fmla="*/ 58 h 64"/>
                <a:gd name="T14" fmla="*/ 64 w 64"/>
                <a:gd name="T15" fmla="*/ 6 h 64"/>
                <a:gd name="T16" fmla="*/ 58 w 64"/>
                <a:gd name="T17" fmla="*/ 0 h 64"/>
                <a:gd name="T18" fmla="*/ 40 w 64"/>
                <a:gd name="T19" fmla="*/ 4 h 64"/>
                <a:gd name="T20" fmla="*/ 44 w 64"/>
                <a:gd name="T21" fmla="*/ 12 h 64"/>
                <a:gd name="T22" fmla="*/ 36 w 64"/>
                <a:gd name="T23" fmla="*/ 12 h 64"/>
                <a:gd name="T24" fmla="*/ 32 w 64"/>
                <a:gd name="T25" fmla="*/ 4 h 64"/>
                <a:gd name="T26" fmla="*/ 40 w 64"/>
                <a:gd name="T27" fmla="*/ 4 h 64"/>
                <a:gd name="T28" fmla="*/ 24 w 64"/>
                <a:gd name="T29" fmla="*/ 4 h 64"/>
                <a:gd name="T30" fmla="*/ 28 w 64"/>
                <a:gd name="T31" fmla="*/ 12 h 64"/>
                <a:gd name="T32" fmla="*/ 20 w 64"/>
                <a:gd name="T33" fmla="*/ 12 h 64"/>
                <a:gd name="T34" fmla="*/ 16 w 64"/>
                <a:gd name="T35" fmla="*/ 4 h 64"/>
                <a:gd name="T36" fmla="*/ 24 w 64"/>
                <a:gd name="T37" fmla="*/ 4 h 64"/>
                <a:gd name="T38" fmla="*/ 4 w 64"/>
                <a:gd name="T39" fmla="*/ 6 h 64"/>
                <a:gd name="T40" fmla="*/ 6 w 64"/>
                <a:gd name="T41" fmla="*/ 4 h 64"/>
                <a:gd name="T42" fmla="*/ 8 w 64"/>
                <a:gd name="T43" fmla="*/ 4 h 64"/>
                <a:gd name="T44" fmla="*/ 12 w 64"/>
                <a:gd name="T45" fmla="*/ 12 h 64"/>
                <a:gd name="T46" fmla="*/ 4 w 64"/>
                <a:gd name="T47" fmla="*/ 12 h 64"/>
                <a:gd name="T48" fmla="*/ 4 w 64"/>
                <a:gd name="T49" fmla="*/ 6 h 64"/>
                <a:gd name="T50" fmla="*/ 60 w 64"/>
                <a:gd name="T51" fmla="*/ 58 h 64"/>
                <a:gd name="T52" fmla="*/ 58 w 64"/>
                <a:gd name="T53" fmla="*/ 60 h 64"/>
                <a:gd name="T54" fmla="*/ 6 w 64"/>
                <a:gd name="T55" fmla="*/ 60 h 64"/>
                <a:gd name="T56" fmla="*/ 4 w 64"/>
                <a:gd name="T57" fmla="*/ 58 h 64"/>
                <a:gd name="T58" fmla="*/ 4 w 64"/>
                <a:gd name="T59" fmla="*/ 16 h 64"/>
                <a:gd name="T60" fmla="*/ 60 w 64"/>
                <a:gd name="T61" fmla="*/ 16 h 64"/>
                <a:gd name="T62" fmla="*/ 60 w 64"/>
                <a:gd name="T63" fmla="*/ 58 h 64"/>
                <a:gd name="T64" fmla="*/ 52 w 64"/>
                <a:gd name="T65" fmla="*/ 12 h 64"/>
                <a:gd name="T66" fmla="*/ 48 w 64"/>
                <a:gd name="T67" fmla="*/ 4 h 64"/>
                <a:gd name="T68" fmla="*/ 56 w 64"/>
                <a:gd name="T69" fmla="*/ 4 h 64"/>
                <a:gd name="T70" fmla="*/ 60 w 64"/>
                <a:gd name="T71" fmla="*/ 12 h 64"/>
                <a:gd name="T72" fmla="*/ 52 w 64"/>
                <a:gd name="T73" fmla="*/ 12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4" h="64">
                  <a:moveTo>
                    <a:pt x="58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58"/>
                    <a:pt x="0" y="58"/>
                    <a:pt x="0" y="58"/>
                  </a:cubicBezTo>
                  <a:cubicBezTo>
                    <a:pt x="0" y="61"/>
                    <a:pt x="3" y="64"/>
                    <a:pt x="6" y="64"/>
                  </a:cubicBezTo>
                  <a:cubicBezTo>
                    <a:pt x="58" y="64"/>
                    <a:pt x="58" y="64"/>
                    <a:pt x="58" y="64"/>
                  </a:cubicBezTo>
                  <a:cubicBezTo>
                    <a:pt x="61" y="64"/>
                    <a:pt x="64" y="61"/>
                    <a:pt x="64" y="58"/>
                  </a:cubicBezTo>
                  <a:cubicBezTo>
                    <a:pt x="64" y="6"/>
                    <a:pt x="64" y="6"/>
                    <a:pt x="64" y="6"/>
                  </a:cubicBezTo>
                  <a:cubicBezTo>
                    <a:pt x="64" y="3"/>
                    <a:pt x="61" y="0"/>
                    <a:pt x="58" y="0"/>
                  </a:cubicBezTo>
                  <a:close/>
                  <a:moveTo>
                    <a:pt x="40" y="4"/>
                  </a:moveTo>
                  <a:cubicBezTo>
                    <a:pt x="44" y="12"/>
                    <a:pt x="44" y="12"/>
                    <a:pt x="44" y="12"/>
                  </a:cubicBezTo>
                  <a:cubicBezTo>
                    <a:pt x="36" y="12"/>
                    <a:pt x="36" y="12"/>
                    <a:pt x="36" y="12"/>
                  </a:cubicBezTo>
                  <a:cubicBezTo>
                    <a:pt x="32" y="4"/>
                    <a:pt x="32" y="4"/>
                    <a:pt x="32" y="4"/>
                  </a:cubicBezTo>
                  <a:lnTo>
                    <a:pt x="40" y="4"/>
                  </a:lnTo>
                  <a:close/>
                  <a:moveTo>
                    <a:pt x="24" y="4"/>
                  </a:moveTo>
                  <a:cubicBezTo>
                    <a:pt x="28" y="12"/>
                    <a:pt x="28" y="12"/>
                    <a:pt x="28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4"/>
                    <a:pt x="16" y="4"/>
                    <a:pt x="16" y="4"/>
                  </a:cubicBezTo>
                  <a:lnTo>
                    <a:pt x="24" y="4"/>
                  </a:lnTo>
                  <a:close/>
                  <a:moveTo>
                    <a:pt x="4" y="6"/>
                  </a:moveTo>
                  <a:cubicBezTo>
                    <a:pt x="4" y="5"/>
                    <a:pt x="5" y="4"/>
                    <a:pt x="6" y="4"/>
                  </a:cubicBezTo>
                  <a:cubicBezTo>
                    <a:pt x="8" y="4"/>
                    <a:pt x="8" y="4"/>
                    <a:pt x="8" y="4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4" y="12"/>
                    <a:pt x="4" y="12"/>
                    <a:pt x="4" y="12"/>
                  </a:cubicBezTo>
                  <a:lnTo>
                    <a:pt x="4" y="6"/>
                  </a:lnTo>
                  <a:close/>
                  <a:moveTo>
                    <a:pt x="60" y="58"/>
                  </a:moveTo>
                  <a:cubicBezTo>
                    <a:pt x="60" y="59"/>
                    <a:pt x="59" y="60"/>
                    <a:pt x="58" y="60"/>
                  </a:cubicBezTo>
                  <a:cubicBezTo>
                    <a:pt x="6" y="60"/>
                    <a:pt x="6" y="60"/>
                    <a:pt x="6" y="60"/>
                  </a:cubicBezTo>
                  <a:cubicBezTo>
                    <a:pt x="5" y="60"/>
                    <a:pt x="4" y="59"/>
                    <a:pt x="4" y="58"/>
                  </a:cubicBezTo>
                  <a:cubicBezTo>
                    <a:pt x="4" y="16"/>
                    <a:pt x="4" y="16"/>
                    <a:pt x="4" y="16"/>
                  </a:cubicBezTo>
                  <a:cubicBezTo>
                    <a:pt x="60" y="16"/>
                    <a:pt x="60" y="16"/>
                    <a:pt x="60" y="16"/>
                  </a:cubicBezTo>
                  <a:lnTo>
                    <a:pt x="60" y="58"/>
                  </a:lnTo>
                  <a:close/>
                  <a:moveTo>
                    <a:pt x="52" y="12"/>
                  </a:moveTo>
                  <a:cubicBezTo>
                    <a:pt x="48" y="4"/>
                    <a:pt x="48" y="4"/>
                    <a:pt x="48" y="4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60" y="12"/>
                    <a:pt x="60" y="12"/>
                    <a:pt x="60" y="12"/>
                  </a:cubicBezTo>
                  <a:lnTo>
                    <a:pt x="52" y="1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/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</p:grpSp>
      <p:grpSp>
        <p:nvGrpSpPr>
          <p:cNvPr id="7" name="Group 73"/>
          <p:cNvGrpSpPr/>
          <p:nvPr/>
        </p:nvGrpSpPr>
        <p:grpSpPr>
          <a:xfrm>
            <a:off x="6573773" y="2314604"/>
            <a:ext cx="512891" cy="383819"/>
            <a:chOff x="9344026" y="3128963"/>
            <a:chExt cx="239713" cy="179388"/>
          </a:xfrm>
          <a:solidFill>
            <a:srgbClr val="F04077"/>
          </a:solidFill>
        </p:grpSpPr>
        <p:sp>
          <p:nvSpPr>
            <p:cNvPr id="19" name="Freeform 375"/>
            <p:cNvSpPr>
              <a:spLocks noEditPoints="1"/>
            </p:cNvSpPr>
            <p:nvPr/>
          </p:nvSpPr>
          <p:spPr bwMode="auto">
            <a:xfrm>
              <a:off x="9344026" y="3128963"/>
              <a:ext cx="239713" cy="179388"/>
            </a:xfrm>
            <a:custGeom>
              <a:gdLst>
                <a:gd name="T0" fmla="*/ 123 w 151"/>
                <a:gd name="T1" fmla="*/ 0 h 113"/>
                <a:gd name="T2" fmla="*/ 28 w 151"/>
                <a:gd name="T3" fmla="*/ 0 h 113"/>
                <a:gd name="T4" fmla="*/ 0 w 151"/>
                <a:gd name="T5" fmla="*/ 66 h 113"/>
                <a:gd name="T6" fmla="*/ 0 w 151"/>
                <a:gd name="T7" fmla="*/ 113 h 113"/>
                <a:gd name="T8" fmla="*/ 151 w 151"/>
                <a:gd name="T9" fmla="*/ 113 h 113"/>
                <a:gd name="T10" fmla="*/ 151 w 151"/>
                <a:gd name="T11" fmla="*/ 66 h 113"/>
                <a:gd name="T12" fmla="*/ 123 w 151"/>
                <a:gd name="T13" fmla="*/ 0 h 113"/>
                <a:gd name="T14" fmla="*/ 142 w 151"/>
                <a:gd name="T15" fmla="*/ 104 h 113"/>
                <a:gd name="T16" fmla="*/ 9 w 151"/>
                <a:gd name="T17" fmla="*/ 104 h 113"/>
                <a:gd name="T18" fmla="*/ 9 w 151"/>
                <a:gd name="T19" fmla="*/ 75 h 113"/>
                <a:gd name="T20" fmla="*/ 142 w 151"/>
                <a:gd name="T21" fmla="*/ 75 h 113"/>
                <a:gd name="T22" fmla="*/ 142 w 151"/>
                <a:gd name="T23" fmla="*/ 104 h 1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1" h="113">
                  <a:moveTo>
                    <a:pt x="123" y="0"/>
                  </a:moveTo>
                  <a:lnTo>
                    <a:pt x="28" y="0"/>
                  </a:lnTo>
                  <a:lnTo>
                    <a:pt x="0" y="66"/>
                  </a:lnTo>
                  <a:lnTo>
                    <a:pt x="0" y="113"/>
                  </a:lnTo>
                  <a:lnTo>
                    <a:pt x="151" y="113"/>
                  </a:lnTo>
                  <a:lnTo>
                    <a:pt x="151" y="66"/>
                  </a:lnTo>
                  <a:lnTo>
                    <a:pt x="123" y="0"/>
                  </a:lnTo>
                  <a:close/>
                  <a:moveTo>
                    <a:pt x="142" y="104"/>
                  </a:moveTo>
                  <a:lnTo>
                    <a:pt x="9" y="104"/>
                  </a:lnTo>
                  <a:lnTo>
                    <a:pt x="9" y="75"/>
                  </a:lnTo>
                  <a:lnTo>
                    <a:pt x="142" y="75"/>
                  </a:lnTo>
                  <a:lnTo>
                    <a:pt x="142" y="10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/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  <p:sp>
          <p:nvSpPr>
            <p:cNvPr id="20" name="Rectangle 376"/>
            <p:cNvSpPr>
              <a:spLocks noChangeArrowheads="1"/>
            </p:cNvSpPr>
            <p:nvPr/>
          </p:nvSpPr>
          <p:spPr bwMode="auto">
            <a:xfrm>
              <a:off x="9539288" y="3263901"/>
              <a:ext cx="14288" cy="142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/>
            </a:extLst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id-ID">
                <a:latin typeface="+mn-lt"/>
                <a:ea typeface="+mn-ea"/>
              </a:endParaRPr>
            </a:p>
          </p:txBody>
        </p:sp>
      </p:grpSp>
      <p:sp>
        <p:nvSpPr>
          <p:cNvPr id="25628" name="TextBox 76"/>
          <p:cNvSpPr txBox="1">
            <a:spLocks noChangeArrowheads="1"/>
          </p:cNvSpPr>
          <p:nvPr/>
        </p:nvSpPr>
        <p:spPr bwMode="auto">
          <a:xfrm>
            <a:off x="2767502" y="4491773"/>
            <a:ext cx="1731564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学习动力与</a:t>
            </a:r>
            <a:endParaRPr lang="en-US" altLang="zh-CN" sz="2400" b="1" smtClean="0">
              <a:latin typeface="黑体" pitchFamily="49" charset="-122"/>
              <a:ea typeface="黑体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学习品质</a:t>
            </a:r>
            <a:endParaRPr lang="zh-CN" altLang="en-US" sz="24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5626" name="TextBox 78"/>
          <p:cNvSpPr txBox="1">
            <a:spLocks noChangeArrowheads="1"/>
          </p:cNvSpPr>
          <p:nvPr/>
        </p:nvSpPr>
        <p:spPr bwMode="auto">
          <a:xfrm>
            <a:off x="8049530" y="3692409"/>
            <a:ext cx="1731564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学习方法与</a:t>
            </a:r>
            <a:endParaRPr lang="en-US" altLang="zh-CN" sz="2400" b="1" smtClean="0">
              <a:latin typeface="黑体" pitchFamily="49" charset="-122"/>
              <a:ea typeface="黑体" pitchFamily="49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思维习惯</a:t>
            </a:r>
            <a:endParaRPr lang="zh-CN" altLang="en-US" sz="24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5620" name="TextBox 86"/>
          <p:cNvSpPr txBox="1">
            <a:spLocks noChangeArrowheads="1"/>
          </p:cNvSpPr>
          <p:nvPr/>
        </p:nvSpPr>
        <p:spPr bwMode="auto">
          <a:xfrm>
            <a:off x="3631224" y="2882786"/>
            <a:ext cx="1747988" cy="6463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智力因素</a:t>
            </a:r>
            <a:endParaRPr lang="zh-CN" altLang="en-US" sz="24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5621" name="Freeform 37"/>
          <p:cNvSpPr>
            <a:spLocks noChangeArrowheads="1"/>
          </p:cNvSpPr>
          <p:nvPr/>
        </p:nvSpPr>
        <p:spPr bwMode="auto">
          <a:xfrm>
            <a:off x="4114800" y="1063870"/>
            <a:ext cx="818173" cy="1178168"/>
          </a:xfrm>
          <a:custGeom>
            <a:gdLst>
              <a:gd name="T0" fmla="*/ 2147483647 w 62"/>
              <a:gd name="T1" fmla="*/ 168387445 h 57"/>
              <a:gd name="T2" fmla="*/ 1407077059 w 62"/>
              <a:gd name="T3" fmla="*/ 224516574 h 57"/>
              <a:gd name="T4" fmla="*/ 225133813 w 62"/>
              <a:gd name="T5" fmla="*/ 449025656 h 57"/>
              <a:gd name="T6" fmla="*/ 56281578 w 62"/>
              <a:gd name="T7" fmla="*/ 449025656 h 57"/>
              <a:gd name="T8" fmla="*/ 56281578 w 62"/>
              <a:gd name="T9" fmla="*/ 617413160 h 57"/>
              <a:gd name="T10" fmla="*/ 1575929250 w 62"/>
              <a:gd name="T11" fmla="*/ 2147483647 h 57"/>
              <a:gd name="T12" fmla="*/ 1688492377 w 62"/>
              <a:gd name="T13" fmla="*/ 2147483647 h 57"/>
              <a:gd name="T14" fmla="*/ 1801063005 w 62"/>
              <a:gd name="T15" fmla="*/ 2147483647 h 57"/>
              <a:gd name="T16" fmla="*/ 1801063005 w 62"/>
              <a:gd name="T17" fmla="*/ 2147483647 h 57"/>
              <a:gd name="T18" fmla="*/ 1125661741 w 62"/>
              <a:gd name="T19" fmla="*/ 1852231755 h 57"/>
              <a:gd name="T20" fmla="*/ 2147483647 w 62"/>
              <a:gd name="T21" fmla="*/ 1683844368 h 57"/>
              <a:gd name="T22" fmla="*/ 2147483647 w 62"/>
              <a:gd name="T23" fmla="*/ 1571593602 h 57"/>
              <a:gd name="T24" fmla="*/ 2147483647 w 62"/>
              <a:gd name="T25" fmla="*/ 168387445 h 5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62"/>
              <a:gd name="T40" fmla="*/ 0 h 57"/>
              <a:gd name="T41" fmla="*/ 62 w 62"/>
              <a:gd name="T42" fmla="*/ 57 h 57"/>
            </a:gdLst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62" h="57">
                <a:moveTo>
                  <a:pt x="46" y="3"/>
                </a:moveTo>
                <a:cubicBezTo>
                  <a:pt x="46" y="3"/>
                  <a:pt x="36" y="8"/>
                  <a:pt x="25" y="4"/>
                </a:cubicBezTo>
                <a:cubicBezTo>
                  <a:pt x="14" y="0"/>
                  <a:pt x="9" y="2"/>
                  <a:pt x="4" y="8"/>
                </a:cubicBezTo>
                <a:cubicBezTo>
                  <a:pt x="3" y="7"/>
                  <a:pt x="2" y="7"/>
                  <a:pt x="1" y="8"/>
                </a:cubicBezTo>
                <a:cubicBezTo>
                  <a:pt x="0" y="8"/>
                  <a:pt x="0" y="10"/>
                  <a:pt x="1" y="11"/>
                </a:cubicBezTo>
                <a:cubicBezTo>
                  <a:pt x="28" y="56"/>
                  <a:pt x="28" y="56"/>
                  <a:pt x="28" y="56"/>
                </a:cubicBezTo>
                <a:cubicBezTo>
                  <a:pt x="28" y="57"/>
                  <a:pt x="29" y="57"/>
                  <a:pt x="30" y="57"/>
                </a:cubicBezTo>
                <a:cubicBezTo>
                  <a:pt x="31" y="57"/>
                  <a:pt x="31" y="57"/>
                  <a:pt x="32" y="57"/>
                </a:cubicBezTo>
                <a:cubicBezTo>
                  <a:pt x="33" y="56"/>
                  <a:pt x="33" y="54"/>
                  <a:pt x="32" y="53"/>
                </a:cubicBezTo>
                <a:cubicBezTo>
                  <a:pt x="20" y="33"/>
                  <a:pt x="20" y="33"/>
                  <a:pt x="20" y="33"/>
                </a:cubicBezTo>
                <a:cubicBezTo>
                  <a:pt x="25" y="27"/>
                  <a:pt x="30" y="26"/>
                  <a:pt x="41" y="30"/>
                </a:cubicBezTo>
                <a:cubicBezTo>
                  <a:pt x="52" y="33"/>
                  <a:pt x="62" y="28"/>
                  <a:pt x="62" y="28"/>
                </a:cubicBezTo>
                <a:lnTo>
                  <a:pt x="46" y="3"/>
                </a:lnTo>
                <a:close/>
              </a:path>
            </a:pathLst>
          </a:custGeom>
          <a:solidFill>
            <a:srgbClr val="F77258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TextBox 86"/>
          <p:cNvSpPr txBox="1">
            <a:spLocks noChangeArrowheads="1"/>
          </p:cNvSpPr>
          <p:nvPr/>
        </p:nvSpPr>
        <p:spPr bwMode="auto">
          <a:xfrm>
            <a:off x="4413738" y="1716340"/>
            <a:ext cx="1144251" cy="6463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成绩</a:t>
            </a:r>
            <a:endParaRPr lang="zh-CN" altLang="en-US" sz="24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47" name="淘宝店chenying0907出品 30"/>
          <p:cNvSpPr>
            <a:spLocks noChangeAspect="1"/>
          </p:cNvSpPr>
          <p:nvPr/>
        </p:nvSpPr>
        <p:spPr>
          <a:xfrm>
            <a:off x="5673967" y="3974123"/>
            <a:ext cx="902608" cy="902608"/>
          </a:xfrm>
          <a:prstGeom prst="ellipse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淘宝店chenying0907出品 50"/>
          <p:cNvSpPr/>
          <p:nvPr/>
        </p:nvSpPr>
        <p:spPr bwMode="auto">
          <a:xfrm>
            <a:off x="2110153" y="4730262"/>
            <a:ext cx="520339" cy="872968"/>
          </a:xfrm>
          <a:custGeom>
            <a:gdLst>
              <a:gd name="T0" fmla="*/ 74 w 120"/>
              <a:gd name="T1" fmla="*/ 39 h 140"/>
              <a:gd name="T2" fmla="*/ 82 w 120"/>
              <a:gd name="T3" fmla="*/ 22 h 140"/>
              <a:gd name="T4" fmla="*/ 60 w 120"/>
              <a:gd name="T5" fmla="*/ 0 h 140"/>
              <a:gd name="T6" fmla="*/ 38 w 120"/>
              <a:gd name="T7" fmla="*/ 22 h 140"/>
              <a:gd name="T8" fmla="*/ 46 w 120"/>
              <a:gd name="T9" fmla="*/ 39 h 140"/>
              <a:gd name="T10" fmla="*/ 8 w 120"/>
              <a:gd name="T11" fmla="*/ 98 h 140"/>
              <a:gd name="T12" fmla="*/ 37 w 120"/>
              <a:gd name="T13" fmla="*/ 78 h 140"/>
              <a:gd name="T14" fmla="*/ 25 w 120"/>
              <a:gd name="T15" fmla="*/ 140 h 140"/>
              <a:gd name="T16" fmla="*/ 45 w 120"/>
              <a:gd name="T17" fmla="*/ 140 h 140"/>
              <a:gd name="T18" fmla="*/ 60 w 120"/>
              <a:gd name="T19" fmla="*/ 114 h 140"/>
              <a:gd name="T20" fmla="*/ 75 w 120"/>
              <a:gd name="T21" fmla="*/ 140 h 140"/>
              <a:gd name="T22" fmla="*/ 95 w 120"/>
              <a:gd name="T23" fmla="*/ 140 h 140"/>
              <a:gd name="T24" fmla="*/ 83 w 120"/>
              <a:gd name="T25" fmla="*/ 78 h 140"/>
              <a:gd name="T26" fmla="*/ 112 w 120"/>
              <a:gd name="T27" fmla="*/ 98 h 140"/>
              <a:gd name="T28" fmla="*/ 74 w 120"/>
              <a:gd name="T29" fmla="*/ 39 h 1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20" h="140">
                <a:moveTo>
                  <a:pt x="74" y="39"/>
                </a:moveTo>
                <a:cubicBezTo>
                  <a:pt x="78" y="35"/>
                  <a:pt x="82" y="29"/>
                  <a:pt x="82" y="22"/>
                </a:cubicBezTo>
                <a:cubicBezTo>
                  <a:pt x="82" y="10"/>
                  <a:pt x="72" y="0"/>
                  <a:pt x="60" y="0"/>
                </a:cubicBezTo>
                <a:cubicBezTo>
                  <a:pt x="48" y="0"/>
                  <a:pt x="38" y="10"/>
                  <a:pt x="38" y="22"/>
                </a:cubicBezTo>
                <a:cubicBezTo>
                  <a:pt x="38" y="29"/>
                  <a:pt x="42" y="35"/>
                  <a:pt x="46" y="39"/>
                </a:cubicBezTo>
                <a:cubicBezTo>
                  <a:pt x="24" y="46"/>
                  <a:pt x="0" y="91"/>
                  <a:pt x="8" y="98"/>
                </a:cubicBezTo>
                <a:cubicBezTo>
                  <a:pt x="15" y="105"/>
                  <a:pt x="27" y="91"/>
                  <a:pt x="37" y="78"/>
                </a:cubicBezTo>
                <a:cubicBezTo>
                  <a:pt x="32" y="99"/>
                  <a:pt x="27" y="121"/>
                  <a:pt x="25" y="140"/>
                </a:cubicBezTo>
                <a:cubicBezTo>
                  <a:pt x="45" y="140"/>
                  <a:pt x="45" y="140"/>
                  <a:pt x="45" y="140"/>
                </a:cubicBezTo>
                <a:cubicBezTo>
                  <a:pt x="45" y="129"/>
                  <a:pt x="52" y="114"/>
                  <a:pt x="60" y="114"/>
                </a:cubicBezTo>
                <a:cubicBezTo>
                  <a:pt x="68" y="114"/>
                  <a:pt x="75" y="129"/>
                  <a:pt x="75" y="140"/>
                </a:cubicBezTo>
                <a:cubicBezTo>
                  <a:pt x="95" y="140"/>
                  <a:pt x="95" y="140"/>
                  <a:pt x="95" y="140"/>
                </a:cubicBezTo>
                <a:cubicBezTo>
                  <a:pt x="93" y="121"/>
                  <a:pt x="88" y="99"/>
                  <a:pt x="83" y="78"/>
                </a:cubicBezTo>
                <a:cubicBezTo>
                  <a:pt x="93" y="91"/>
                  <a:pt x="105" y="105"/>
                  <a:pt x="112" y="98"/>
                </a:cubicBezTo>
                <a:cubicBezTo>
                  <a:pt x="120" y="91"/>
                  <a:pt x="96" y="46"/>
                  <a:pt x="74" y="39"/>
                </a:cubicBezTo>
                <a:close/>
              </a:path>
            </a:pathLst>
          </a:custGeom>
          <a:solidFill>
            <a:srgbClr val="E74C2E"/>
          </a:solidFill>
          <a:ln>
            <a:noFill/>
          </a:ln>
          <a:ex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1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9" name="淘宝店chenying0907出品 50"/>
          <p:cNvSpPr/>
          <p:nvPr/>
        </p:nvSpPr>
        <p:spPr bwMode="auto">
          <a:xfrm>
            <a:off x="7869116" y="2118946"/>
            <a:ext cx="1125415" cy="1456519"/>
          </a:xfrm>
          <a:custGeom>
            <a:gdLst>
              <a:gd name="T0" fmla="*/ 74 w 120"/>
              <a:gd name="T1" fmla="*/ 39 h 140"/>
              <a:gd name="T2" fmla="*/ 82 w 120"/>
              <a:gd name="T3" fmla="*/ 22 h 140"/>
              <a:gd name="T4" fmla="*/ 60 w 120"/>
              <a:gd name="T5" fmla="*/ 0 h 140"/>
              <a:gd name="T6" fmla="*/ 38 w 120"/>
              <a:gd name="T7" fmla="*/ 22 h 140"/>
              <a:gd name="T8" fmla="*/ 46 w 120"/>
              <a:gd name="T9" fmla="*/ 39 h 140"/>
              <a:gd name="T10" fmla="*/ 8 w 120"/>
              <a:gd name="T11" fmla="*/ 98 h 140"/>
              <a:gd name="T12" fmla="*/ 37 w 120"/>
              <a:gd name="T13" fmla="*/ 78 h 140"/>
              <a:gd name="T14" fmla="*/ 25 w 120"/>
              <a:gd name="T15" fmla="*/ 140 h 140"/>
              <a:gd name="T16" fmla="*/ 45 w 120"/>
              <a:gd name="T17" fmla="*/ 140 h 140"/>
              <a:gd name="T18" fmla="*/ 60 w 120"/>
              <a:gd name="T19" fmla="*/ 114 h 140"/>
              <a:gd name="T20" fmla="*/ 75 w 120"/>
              <a:gd name="T21" fmla="*/ 140 h 140"/>
              <a:gd name="T22" fmla="*/ 95 w 120"/>
              <a:gd name="T23" fmla="*/ 140 h 140"/>
              <a:gd name="T24" fmla="*/ 83 w 120"/>
              <a:gd name="T25" fmla="*/ 78 h 140"/>
              <a:gd name="T26" fmla="*/ 112 w 120"/>
              <a:gd name="T27" fmla="*/ 98 h 140"/>
              <a:gd name="T28" fmla="*/ 74 w 120"/>
              <a:gd name="T29" fmla="*/ 39 h 1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20" h="140">
                <a:moveTo>
                  <a:pt x="74" y="39"/>
                </a:moveTo>
                <a:cubicBezTo>
                  <a:pt x="78" y="35"/>
                  <a:pt x="82" y="29"/>
                  <a:pt x="82" y="22"/>
                </a:cubicBezTo>
                <a:cubicBezTo>
                  <a:pt x="82" y="10"/>
                  <a:pt x="72" y="0"/>
                  <a:pt x="60" y="0"/>
                </a:cubicBezTo>
                <a:cubicBezTo>
                  <a:pt x="48" y="0"/>
                  <a:pt x="38" y="10"/>
                  <a:pt x="38" y="22"/>
                </a:cubicBezTo>
                <a:cubicBezTo>
                  <a:pt x="38" y="29"/>
                  <a:pt x="42" y="35"/>
                  <a:pt x="46" y="39"/>
                </a:cubicBezTo>
                <a:cubicBezTo>
                  <a:pt x="24" y="46"/>
                  <a:pt x="0" y="91"/>
                  <a:pt x="8" y="98"/>
                </a:cubicBezTo>
                <a:cubicBezTo>
                  <a:pt x="15" y="105"/>
                  <a:pt x="27" y="91"/>
                  <a:pt x="37" y="78"/>
                </a:cubicBezTo>
                <a:cubicBezTo>
                  <a:pt x="32" y="99"/>
                  <a:pt x="27" y="121"/>
                  <a:pt x="25" y="140"/>
                </a:cubicBezTo>
                <a:cubicBezTo>
                  <a:pt x="45" y="140"/>
                  <a:pt x="45" y="140"/>
                  <a:pt x="45" y="140"/>
                </a:cubicBezTo>
                <a:cubicBezTo>
                  <a:pt x="45" y="129"/>
                  <a:pt x="52" y="114"/>
                  <a:pt x="60" y="114"/>
                </a:cubicBezTo>
                <a:cubicBezTo>
                  <a:pt x="68" y="114"/>
                  <a:pt x="75" y="129"/>
                  <a:pt x="75" y="140"/>
                </a:cubicBezTo>
                <a:cubicBezTo>
                  <a:pt x="95" y="140"/>
                  <a:pt x="95" y="140"/>
                  <a:pt x="95" y="140"/>
                </a:cubicBezTo>
                <a:cubicBezTo>
                  <a:pt x="93" y="121"/>
                  <a:pt x="88" y="99"/>
                  <a:pt x="83" y="78"/>
                </a:cubicBezTo>
                <a:cubicBezTo>
                  <a:pt x="93" y="91"/>
                  <a:pt x="105" y="105"/>
                  <a:pt x="112" y="98"/>
                </a:cubicBezTo>
                <a:cubicBezTo>
                  <a:pt x="120" y="91"/>
                  <a:pt x="96" y="46"/>
                  <a:pt x="74" y="39"/>
                </a:cubicBezTo>
                <a:close/>
              </a:path>
            </a:pathLst>
          </a:custGeom>
          <a:solidFill>
            <a:srgbClr val="FF9900"/>
          </a:solidFill>
          <a:ln>
            <a:noFill/>
          </a:ln>
          <a:ex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1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0" name="淘宝店chenying0907出品 50"/>
          <p:cNvSpPr/>
          <p:nvPr/>
        </p:nvSpPr>
        <p:spPr bwMode="auto">
          <a:xfrm>
            <a:off x="3235569" y="3042138"/>
            <a:ext cx="563324" cy="389393"/>
          </a:xfrm>
          <a:custGeom>
            <a:gdLst>
              <a:gd name="T0" fmla="*/ 74 w 120"/>
              <a:gd name="T1" fmla="*/ 39 h 140"/>
              <a:gd name="T2" fmla="*/ 82 w 120"/>
              <a:gd name="T3" fmla="*/ 22 h 140"/>
              <a:gd name="T4" fmla="*/ 60 w 120"/>
              <a:gd name="T5" fmla="*/ 0 h 140"/>
              <a:gd name="T6" fmla="*/ 38 w 120"/>
              <a:gd name="T7" fmla="*/ 22 h 140"/>
              <a:gd name="T8" fmla="*/ 46 w 120"/>
              <a:gd name="T9" fmla="*/ 39 h 140"/>
              <a:gd name="T10" fmla="*/ 8 w 120"/>
              <a:gd name="T11" fmla="*/ 98 h 140"/>
              <a:gd name="T12" fmla="*/ 37 w 120"/>
              <a:gd name="T13" fmla="*/ 78 h 140"/>
              <a:gd name="T14" fmla="*/ 25 w 120"/>
              <a:gd name="T15" fmla="*/ 140 h 140"/>
              <a:gd name="T16" fmla="*/ 45 w 120"/>
              <a:gd name="T17" fmla="*/ 140 h 140"/>
              <a:gd name="T18" fmla="*/ 60 w 120"/>
              <a:gd name="T19" fmla="*/ 114 h 140"/>
              <a:gd name="T20" fmla="*/ 75 w 120"/>
              <a:gd name="T21" fmla="*/ 140 h 140"/>
              <a:gd name="T22" fmla="*/ 95 w 120"/>
              <a:gd name="T23" fmla="*/ 140 h 140"/>
              <a:gd name="T24" fmla="*/ 83 w 120"/>
              <a:gd name="T25" fmla="*/ 78 h 140"/>
              <a:gd name="T26" fmla="*/ 112 w 120"/>
              <a:gd name="T27" fmla="*/ 98 h 140"/>
              <a:gd name="T28" fmla="*/ 74 w 120"/>
              <a:gd name="T29" fmla="*/ 39 h 1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20" h="140">
                <a:moveTo>
                  <a:pt x="74" y="39"/>
                </a:moveTo>
                <a:cubicBezTo>
                  <a:pt x="78" y="35"/>
                  <a:pt x="82" y="29"/>
                  <a:pt x="82" y="22"/>
                </a:cubicBezTo>
                <a:cubicBezTo>
                  <a:pt x="82" y="10"/>
                  <a:pt x="72" y="0"/>
                  <a:pt x="60" y="0"/>
                </a:cubicBezTo>
                <a:cubicBezTo>
                  <a:pt x="48" y="0"/>
                  <a:pt x="38" y="10"/>
                  <a:pt x="38" y="22"/>
                </a:cubicBezTo>
                <a:cubicBezTo>
                  <a:pt x="38" y="29"/>
                  <a:pt x="42" y="35"/>
                  <a:pt x="46" y="39"/>
                </a:cubicBezTo>
                <a:cubicBezTo>
                  <a:pt x="24" y="46"/>
                  <a:pt x="0" y="91"/>
                  <a:pt x="8" y="98"/>
                </a:cubicBezTo>
                <a:cubicBezTo>
                  <a:pt x="15" y="105"/>
                  <a:pt x="27" y="91"/>
                  <a:pt x="37" y="78"/>
                </a:cubicBezTo>
                <a:cubicBezTo>
                  <a:pt x="32" y="99"/>
                  <a:pt x="27" y="121"/>
                  <a:pt x="25" y="140"/>
                </a:cubicBezTo>
                <a:cubicBezTo>
                  <a:pt x="45" y="140"/>
                  <a:pt x="45" y="140"/>
                  <a:pt x="45" y="140"/>
                </a:cubicBezTo>
                <a:cubicBezTo>
                  <a:pt x="45" y="129"/>
                  <a:pt x="52" y="114"/>
                  <a:pt x="60" y="114"/>
                </a:cubicBezTo>
                <a:cubicBezTo>
                  <a:pt x="68" y="114"/>
                  <a:pt x="75" y="129"/>
                  <a:pt x="75" y="140"/>
                </a:cubicBezTo>
                <a:cubicBezTo>
                  <a:pt x="95" y="140"/>
                  <a:pt x="95" y="140"/>
                  <a:pt x="95" y="140"/>
                </a:cubicBezTo>
                <a:cubicBezTo>
                  <a:pt x="93" y="121"/>
                  <a:pt x="88" y="99"/>
                  <a:pt x="83" y="78"/>
                </a:cubicBezTo>
                <a:cubicBezTo>
                  <a:pt x="93" y="91"/>
                  <a:pt x="105" y="105"/>
                  <a:pt x="112" y="98"/>
                </a:cubicBezTo>
                <a:cubicBezTo>
                  <a:pt x="120" y="91"/>
                  <a:pt x="96" y="46"/>
                  <a:pt x="74" y="39"/>
                </a:cubicBezTo>
                <a:close/>
              </a:path>
            </a:pathLst>
          </a:custGeom>
          <a:solidFill>
            <a:srgbClr val="FF5050"/>
          </a:solidFill>
          <a:ln>
            <a:noFill/>
          </a:ln>
          <a:ex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1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48" grpId="0"/>
      <p:bldP spid="49" grpId="0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6"/>
          <p:cNvSpPr/>
          <p:nvPr/>
        </p:nvSpPr>
        <p:spPr bwMode="auto">
          <a:xfrm>
            <a:off x="1077492" y="1057030"/>
            <a:ext cx="10111601" cy="685800"/>
          </a:xfrm>
          <a:custGeom>
            <a:gdLst>
              <a:gd name="T0" fmla="*/ 75 w 12630"/>
              <a:gd name="T1" fmla="*/ 0 h 856"/>
              <a:gd name="T2" fmla="*/ 12555 w 12630"/>
              <a:gd name="T3" fmla="*/ 0 h 856"/>
              <a:gd name="T4" fmla="*/ 12630 w 12630"/>
              <a:gd name="T5" fmla="*/ 94 h 856"/>
              <a:gd name="T6" fmla="*/ 12630 w 12630"/>
              <a:gd name="T7" fmla="*/ 763 h 856"/>
              <a:gd name="T8" fmla="*/ 12555 w 12630"/>
              <a:gd name="T9" fmla="*/ 856 h 856"/>
              <a:gd name="T10" fmla="*/ 75 w 12630"/>
              <a:gd name="T11" fmla="*/ 856 h 856"/>
              <a:gd name="T12" fmla="*/ 0 w 12630"/>
              <a:gd name="T13" fmla="*/ 763 h 856"/>
              <a:gd name="T14" fmla="*/ 0 w 12630"/>
              <a:gd name="T15" fmla="*/ 94 h 856"/>
              <a:gd name="T16" fmla="*/ 75 w 12630"/>
              <a:gd name="T17" fmla="*/ 0 h 8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630" h="856">
                <a:moveTo>
                  <a:pt x="75" y="0"/>
                </a:moveTo>
                <a:lnTo>
                  <a:pt x="12555" y="0"/>
                </a:lnTo>
                <a:cubicBezTo>
                  <a:pt x="12597" y="0"/>
                  <a:pt x="12630" y="43"/>
                  <a:pt x="12630" y="94"/>
                </a:cubicBezTo>
                <a:lnTo>
                  <a:pt x="12630" y="763"/>
                </a:lnTo>
                <a:cubicBezTo>
                  <a:pt x="12630" y="814"/>
                  <a:pt x="12597" y="856"/>
                  <a:pt x="12555" y="856"/>
                </a:cubicBezTo>
                <a:lnTo>
                  <a:pt x="75" y="856"/>
                </a:lnTo>
                <a:cubicBezTo>
                  <a:pt x="34" y="856"/>
                  <a:pt x="0" y="814"/>
                  <a:pt x="0" y="763"/>
                </a:cubicBezTo>
                <a:lnTo>
                  <a:pt x="0" y="94"/>
                </a:lnTo>
                <a:cubicBezTo>
                  <a:pt x="0" y="43"/>
                  <a:pt x="34" y="0"/>
                  <a:pt x="75" y="0"/>
                </a:cubicBezTo>
                <a:close/>
              </a:path>
            </a:pathLst>
          </a:custGeom>
          <a:solidFill>
            <a:srgbClr val="92D050"/>
          </a:solidFill>
          <a:ln w="10" cap="flat">
            <a:solidFill>
              <a:schemeClr val="accent1">
                <a:lumMod val="40000"/>
                <a:lumOff val="60000"/>
              </a:schemeClr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Freeform 7"/>
          <p:cNvSpPr/>
          <p:nvPr/>
        </p:nvSpPr>
        <p:spPr bwMode="auto">
          <a:xfrm>
            <a:off x="1077492" y="2365130"/>
            <a:ext cx="10111601" cy="685800"/>
          </a:xfrm>
          <a:custGeom>
            <a:gdLst>
              <a:gd name="T0" fmla="*/ 75 w 12630"/>
              <a:gd name="T1" fmla="*/ 0 h 856"/>
              <a:gd name="T2" fmla="*/ 12555 w 12630"/>
              <a:gd name="T3" fmla="*/ 0 h 856"/>
              <a:gd name="T4" fmla="*/ 12630 w 12630"/>
              <a:gd name="T5" fmla="*/ 94 h 856"/>
              <a:gd name="T6" fmla="*/ 12630 w 12630"/>
              <a:gd name="T7" fmla="*/ 763 h 856"/>
              <a:gd name="T8" fmla="*/ 12555 w 12630"/>
              <a:gd name="T9" fmla="*/ 856 h 856"/>
              <a:gd name="T10" fmla="*/ 75 w 12630"/>
              <a:gd name="T11" fmla="*/ 856 h 856"/>
              <a:gd name="T12" fmla="*/ 0 w 12630"/>
              <a:gd name="T13" fmla="*/ 763 h 856"/>
              <a:gd name="T14" fmla="*/ 0 w 12630"/>
              <a:gd name="T15" fmla="*/ 94 h 856"/>
              <a:gd name="T16" fmla="*/ 75 w 12630"/>
              <a:gd name="T17" fmla="*/ 0 h 8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630" h="856">
                <a:moveTo>
                  <a:pt x="75" y="0"/>
                </a:moveTo>
                <a:lnTo>
                  <a:pt x="12555" y="0"/>
                </a:lnTo>
                <a:cubicBezTo>
                  <a:pt x="12597" y="0"/>
                  <a:pt x="12630" y="42"/>
                  <a:pt x="12630" y="94"/>
                </a:cubicBezTo>
                <a:lnTo>
                  <a:pt x="12630" y="763"/>
                </a:lnTo>
                <a:cubicBezTo>
                  <a:pt x="12630" y="814"/>
                  <a:pt x="12597" y="856"/>
                  <a:pt x="12555" y="856"/>
                </a:cubicBezTo>
                <a:lnTo>
                  <a:pt x="75" y="856"/>
                </a:lnTo>
                <a:cubicBezTo>
                  <a:pt x="34" y="856"/>
                  <a:pt x="0" y="814"/>
                  <a:pt x="0" y="763"/>
                </a:cubicBezTo>
                <a:lnTo>
                  <a:pt x="0" y="94"/>
                </a:lnTo>
                <a:cubicBezTo>
                  <a:pt x="0" y="42"/>
                  <a:pt x="34" y="0"/>
                  <a:pt x="75" y="0"/>
                </a:cubicBezTo>
                <a:close/>
              </a:path>
            </a:pathLst>
          </a:custGeom>
          <a:solidFill>
            <a:srgbClr val="92D050"/>
          </a:solidFill>
          <a:ln w="10" cap="flat">
            <a:solidFill>
              <a:schemeClr val="accent1">
                <a:lumMod val="40000"/>
                <a:lumOff val="60000"/>
              </a:schemeClr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8"/>
          <p:cNvSpPr/>
          <p:nvPr/>
        </p:nvSpPr>
        <p:spPr bwMode="auto">
          <a:xfrm>
            <a:off x="1077492" y="3617668"/>
            <a:ext cx="10111601" cy="685800"/>
          </a:xfrm>
          <a:custGeom>
            <a:gdLst>
              <a:gd name="T0" fmla="*/ 75 w 12630"/>
              <a:gd name="T1" fmla="*/ 0 h 856"/>
              <a:gd name="T2" fmla="*/ 12555 w 12630"/>
              <a:gd name="T3" fmla="*/ 0 h 856"/>
              <a:gd name="T4" fmla="*/ 12630 w 12630"/>
              <a:gd name="T5" fmla="*/ 93 h 856"/>
              <a:gd name="T6" fmla="*/ 12630 w 12630"/>
              <a:gd name="T7" fmla="*/ 762 h 856"/>
              <a:gd name="T8" fmla="*/ 12555 w 12630"/>
              <a:gd name="T9" fmla="*/ 856 h 856"/>
              <a:gd name="T10" fmla="*/ 75 w 12630"/>
              <a:gd name="T11" fmla="*/ 856 h 856"/>
              <a:gd name="T12" fmla="*/ 0 w 12630"/>
              <a:gd name="T13" fmla="*/ 762 h 856"/>
              <a:gd name="T14" fmla="*/ 0 w 12630"/>
              <a:gd name="T15" fmla="*/ 93 h 856"/>
              <a:gd name="T16" fmla="*/ 75 w 12630"/>
              <a:gd name="T17" fmla="*/ 0 h 8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630" h="856">
                <a:moveTo>
                  <a:pt x="75" y="0"/>
                </a:moveTo>
                <a:lnTo>
                  <a:pt x="12555" y="0"/>
                </a:lnTo>
                <a:cubicBezTo>
                  <a:pt x="12597" y="0"/>
                  <a:pt x="12630" y="42"/>
                  <a:pt x="12630" y="93"/>
                </a:cubicBezTo>
                <a:lnTo>
                  <a:pt x="12630" y="762"/>
                </a:lnTo>
                <a:cubicBezTo>
                  <a:pt x="12630" y="814"/>
                  <a:pt x="12597" y="856"/>
                  <a:pt x="12555" y="856"/>
                </a:cubicBezTo>
                <a:lnTo>
                  <a:pt x="75" y="856"/>
                </a:lnTo>
                <a:cubicBezTo>
                  <a:pt x="34" y="856"/>
                  <a:pt x="0" y="814"/>
                  <a:pt x="0" y="762"/>
                </a:cubicBezTo>
                <a:lnTo>
                  <a:pt x="0" y="93"/>
                </a:lnTo>
                <a:cubicBezTo>
                  <a:pt x="0" y="42"/>
                  <a:pt x="34" y="0"/>
                  <a:pt x="75" y="0"/>
                </a:cubicBezTo>
                <a:close/>
              </a:path>
            </a:pathLst>
          </a:custGeom>
          <a:solidFill>
            <a:srgbClr val="92D050"/>
          </a:solidFill>
          <a:ln w="10" cap="flat">
            <a:solidFill>
              <a:schemeClr val="accent1">
                <a:lumMod val="40000"/>
                <a:lumOff val="60000"/>
              </a:schemeClr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9"/>
          <p:cNvSpPr/>
          <p:nvPr/>
        </p:nvSpPr>
        <p:spPr bwMode="auto">
          <a:xfrm>
            <a:off x="1077492" y="4695096"/>
            <a:ext cx="10111601" cy="993531"/>
          </a:xfrm>
          <a:custGeom>
            <a:gdLst>
              <a:gd name="T0" fmla="*/ 75 w 12630"/>
              <a:gd name="T1" fmla="*/ 0 h 856"/>
              <a:gd name="T2" fmla="*/ 12555 w 12630"/>
              <a:gd name="T3" fmla="*/ 0 h 856"/>
              <a:gd name="T4" fmla="*/ 12630 w 12630"/>
              <a:gd name="T5" fmla="*/ 93 h 856"/>
              <a:gd name="T6" fmla="*/ 12630 w 12630"/>
              <a:gd name="T7" fmla="*/ 762 h 856"/>
              <a:gd name="T8" fmla="*/ 12555 w 12630"/>
              <a:gd name="T9" fmla="*/ 856 h 856"/>
              <a:gd name="T10" fmla="*/ 75 w 12630"/>
              <a:gd name="T11" fmla="*/ 856 h 856"/>
              <a:gd name="T12" fmla="*/ 0 w 12630"/>
              <a:gd name="T13" fmla="*/ 762 h 856"/>
              <a:gd name="T14" fmla="*/ 0 w 12630"/>
              <a:gd name="T15" fmla="*/ 93 h 856"/>
              <a:gd name="T16" fmla="*/ 75 w 12630"/>
              <a:gd name="T17" fmla="*/ 0 h 8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630" h="856">
                <a:moveTo>
                  <a:pt x="75" y="0"/>
                </a:moveTo>
                <a:lnTo>
                  <a:pt x="12555" y="0"/>
                </a:lnTo>
                <a:cubicBezTo>
                  <a:pt x="12597" y="0"/>
                  <a:pt x="12630" y="42"/>
                  <a:pt x="12630" y="93"/>
                </a:cubicBezTo>
                <a:lnTo>
                  <a:pt x="12630" y="762"/>
                </a:lnTo>
                <a:cubicBezTo>
                  <a:pt x="12630" y="814"/>
                  <a:pt x="12597" y="856"/>
                  <a:pt x="12555" y="856"/>
                </a:cubicBezTo>
                <a:lnTo>
                  <a:pt x="75" y="856"/>
                </a:lnTo>
                <a:cubicBezTo>
                  <a:pt x="34" y="856"/>
                  <a:pt x="0" y="814"/>
                  <a:pt x="0" y="762"/>
                </a:cubicBezTo>
                <a:lnTo>
                  <a:pt x="0" y="93"/>
                </a:lnTo>
                <a:cubicBezTo>
                  <a:pt x="0" y="42"/>
                  <a:pt x="34" y="0"/>
                  <a:pt x="75" y="0"/>
                </a:cubicBezTo>
                <a:close/>
              </a:path>
            </a:pathLst>
          </a:custGeom>
          <a:solidFill>
            <a:srgbClr val="92D050"/>
          </a:solidFill>
          <a:ln w="10" cap="flat">
            <a:solidFill>
              <a:schemeClr val="accent1">
                <a:lumMod val="40000"/>
                <a:lumOff val="60000"/>
              </a:schemeClr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10"/>
          <p:cNvSpPr>
            <a:spLocks noEditPoints="1"/>
          </p:cNvSpPr>
          <p:nvPr/>
        </p:nvSpPr>
        <p:spPr bwMode="auto">
          <a:xfrm rot="10800000">
            <a:off x="1705700" y="589088"/>
            <a:ext cx="2277207" cy="5064369"/>
          </a:xfrm>
          <a:custGeom>
            <a:gdLst>
              <a:gd name="T0" fmla="*/ 2333 w 2333"/>
              <a:gd name="T1" fmla="*/ 0 h 1818"/>
              <a:gd name="T2" fmla="*/ 2333 w 2333"/>
              <a:gd name="T3" fmla="*/ 1364 h 1818"/>
              <a:gd name="T4" fmla="*/ 1166 w 2333"/>
              <a:gd name="T5" fmla="*/ 1818 h 1818"/>
              <a:gd name="T6" fmla="*/ 0 w 2333"/>
              <a:gd name="T7" fmla="*/ 1364 h 1818"/>
              <a:gd name="T8" fmla="*/ 0 w 2333"/>
              <a:gd name="T9" fmla="*/ 0 h 1818"/>
              <a:gd name="T10" fmla="*/ 2333 w 2333"/>
              <a:gd name="T11" fmla="*/ 0 h 1818"/>
              <a:gd name="T12" fmla="*/ 1166 w 2333"/>
              <a:gd name="T13" fmla="*/ 0 h 18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3" h="1818">
                <a:moveTo>
                  <a:pt x="2333" y="0"/>
                </a:moveTo>
                <a:lnTo>
                  <a:pt x="2333" y="1364"/>
                </a:lnTo>
                <a:lnTo>
                  <a:pt x="1166" y="1818"/>
                </a:lnTo>
                <a:lnTo>
                  <a:pt x="0" y="1364"/>
                </a:lnTo>
                <a:lnTo>
                  <a:pt x="0" y="0"/>
                </a:lnTo>
                <a:lnTo>
                  <a:pt x="2333" y="0"/>
                </a:lnTo>
                <a:close/>
                <a:moveTo>
                  <a:pt x="1166" y="0"/>
                </a:moveTo>
              </a:path>
            </a:pathLst>
          </a:custGeom>
          <a:solidFill>
            <a:srgbClr val="F77258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080563" y="1076765"/>
            <a:ext cx="6910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优生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 pitchFamily="34" charset="0"/>
              </a:rPr>
              <a:t>的培养模式与路径</a:t>
            </a:r>
            <a:endParaRPr lang="zh-CN" altLang="en-US" sz="3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006264" y="2247570"/>
            <a:ext cx="1564861" cy="2252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3600" b="1" smtClean="0">
                <a:solidFill>
                  <a:schemeClr val="bg1"/>
                </a:solidFill>
              </a:rPr>
              <a:t>2.</a:t>
            </a:r>
            <a:r>
              <a:rPr lang="zh-CN" altLang="en-US" sz="3600" b="1" smtClean="0">
                <a:solidFill>
                  <a:schemeClr val="bg1"/>
                </a:solidFill>
              </a:rPr>
              <a:t>优生</a:t>
            </a:r>
            <a:r>
              <a:rPr lang="zh-CN" altLang="en-US" sz="3600" b="1" smtClean="0">
                <a:solidFill>
                  <a:schemeClr val="bg1"/>
                </a:solidFill>
                <a:sym typeface="Arial" pitchFamily="34" charset="0"/>
              </a:rPr>
              <a:t>的培养模式</a:t>
            </a:r>
            <a:endParaRPr lang="zh-CN" altLang="en-US" sz="3600" b="1">
              <a:solidFill>
                <a:schemeClr val="bg1"/>
              </a:solidFill>
              <a:sym typeface="Arial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080563" y="2400598"/>
            <a:ext cx="6910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优生</a:t>
            </a: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 pitchFamily="34" charset="0"/>
              </a:rPr>
              <a:t>培养的课堂模式探讨</a:t>
            </a:r>
            <a:endParaRPr lang="zh-CN" altLang="en-US" sz="3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Arial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066915" y="3710783"/>
            <a:ext cx="6910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优生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 pitchFamily="34" charset="0"/>
              </a:rPr>
              <a:t>培养的训练模式探讨</a:t>
            </a:r>
            <a:r>
              <a:rPr lang="zh-CN" altLang="en-US" sz="3200" b="1" smtClean="0"/>
              <a:t>；</a:t>
            </a:r>
            <a:endParaRPr lang="zh-CN" altLang="en-US" sz="3200">
              <a:latin typeface="+mn-ea"/>
              <a:ea typeface="+mn-ea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080563" y="4611010"/>
            <a:ext cx="69100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smtClean="0">
                <a:ea typeface="宋体" charset="-122"/>
              </a:rPr>
              <a:t> 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宋体" charset="-122"/>
              </a:rPr>
              <a:t>优生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宋体" charset="-122"/>
                <a:sym typeface="Arial" pitchFamily="34" charset="0"/>
              </a:rPr>
              <a:t>培养的个辅、竞赛培训</a:t>
            </a:r>
            <a:endParaRPr lang="en-US" altLang="zh-CN" sz="32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宋体" charset="-122"/>
              <a:sym typeface="Arial" pitchFamily="34" charset="0"/>
            </a:endParaRPr>
          </a:p>
          <a:p>
            <a:pPr>
              <a:defRPr/>
            </a:pP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宋体" charset="-122"/>
                <a:sym typeface="Arial" pitchFamily="34" charset="0"/>
              </a:rPr>
              <a:t> 卓越班尖子生的研究性学习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Arial" pitchFamily="34" charset="0"/>
              </a:rPr>
              <a:t>探讨</a:t>
            </a:r>
            <a:endParaRPr lang="zh-CN" altLang="en-US" sz="3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宋体" charset="-122"/>
              <a:sym typeface="Arial" pitchFamily="34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29388" y="1061123"/>
            <a:ext cx="6051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000">
                <a:latin typeface="+mn-ea"/>
                <a:ea typeface="+mn-ea"/>
              </a:rPr>
              <a:t>1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29388" y="2384956"/>
            <a:ext cx="6051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000">
                <a:latin typeface="+mn-ea"/>
                <a:ea typeface="+mn-ea"/>
              </a:rPr>
              <a:t>2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29388" y="3640550"/>
            <a:ext cx="6051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000">
                <a:latin typeface="+mn-ea"/>
                <a:ea typeface="+mn-ea"/>
              </a:rPr>
              <a:t>3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129388" y="4827905"/>
            <a:ext cx="6051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000">
                <a:latin typeface="+mn-ea"/>
                <a:ea typeface="+mn-ea"/>
              </a:rPr>
              <a:t>4</a:t>
            </a:r>
          </a:p>
        </p:txBody>
      </p:sp>
      <p:sp>
        <p:nvSpPr>
          <p:cNvPr id="24" name="淘宝店chenying0907出品 22"/>
          <p:cNvSpPr/>
          <p:nvPr/>
        </p:nvSpPr>
        <p:spPr>
          <a:xfrm>
            <a:off x="1960014" y="4478098"/>
            <a:ext cx="914846" cy="914846"/>
          </a:xfrm>
          <a:prstGeom prst="ellipse">
            <a:avLst/>
          </a:prstGeom>
          <a:noFill/>
          <a:ln w="9525">
            <a:gradFill>
              <a:gsLst>
                <a:gs pos="100000">
                  <a:srgbClr val="108692"/>
                </a:gs>
                <a:gs pos="0">
                  <a:srgbClr val="16B2C1"/>
                </a:gs>
              </a:gsLst>
              <a:lin ang="27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gradFill flip="none" rotWithShape="1">
                <a:gsLst>
                  <a:gs pos="0">
                    <a:schemeClr val="lt1">
                      <a:shade val="30000"/>
                      <a:satMod val="115000"/>
                    </a:schemeClr>
                  </a:gs>
                  <a:gs pos="50000">
                    <a:schemeClr val="lt1">
                      <a:shade val="67500"/>
                      <a:satMod val="115000"/>
                    </a:schemeClr>
                  </a:gs>
                  <a:gs pos="100000">
                    <a:schemeClr val="lt1">
                      <a:shade val="100000"/>
                      <a:satMod val="115000"/>
                    </a:schemeClr>
                  </a:gs>
                </a:gsLst>
                <a:lin ang="2700000" scaled="1"/>
              </a:gradFill>
            </a:endParaRPr>
          </a:p>
        </p:txBody>
      </p:sp>
      <p:sp>
        <p:nvSpPr>
          <p:cNvPr id="25" name="淘宝店chenying0907出品 12"/>
          <p:cNvSpPr/>
          <p:nvPr/>
        </p:nvSpPr>
        <p:spPr>
          <a:xfrm>
            <a:off x="1095918" y="3326763"/>
            <a:ext cx="1580828" cy="1580828"/>
          </a:xfrm>
          <a:prstGeom prst="ellipse">
            <a:avLst/>
          </a:prstGeom>
          <a:noFill/>
          <a:ln w="9525">
            <a:gradFill>
              <a:gsLst>
                <a:gs pos="100000">
                  <a:srgbClr val="89A13D"/>
                </a:gs>
                <a:gs pos="0">
                  <a:srgbClr val="B2D138"/>
                </a:gs>
              </a:gsLst>
              <a:lin ang="27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gradFill flip="none" rotWithShape="1">
                <a:gsLst>
                  <a:gs pos="0">
                    <a:schemeClr val="lt1">
                      <a:shade val="30000"/>
                      <a:satMod val="115000"/>
                    </a:schemeClr>
                  </a:gs>
                  <a:gs pos="50000">
                    <a:schemeClr val="lt1">
                      <a:shade val="67500"/>
                      <a:satMod val="115000"/>
                    </a:schemeClr>
                  </a:gs>
                  <a:gs pos="100000">
                    <a:schemeClr val="lt1">
                      <a:shade val="100000"/>
                      <a:satMod val="115000"/>
                    </a:schemeClr>
                  </a:gs>
                </a:gsLst>
                <a:lin ang="2700000" scaled="1"/>
              </a:gradFill>
            </a:endParaRPr>
          </a:p>
        </p:txBody>
      </p:sp>
      <p:sp>
        <p:nvSpPr>
          <p:cNvPr id="26" name="淘宝店chenying0907出品 14"/>
          <p:cNvSpPr/>
          <p:nvPr/>
        </p:nvSpPr>
        <p:spPr>
          <a:xfrm>
            <a:off x="663870" y="4046843"/>
            <a:ext cx="628674" cy="628674"/>
          </a:xfrm>
          <a:prstGeom prst="ellipse">
            <a:avLst/>
          </a:prstGeom>
          <a:noFill/>
          <a:ln w="9525">
            <a:gradFill>
              <a:gsLst>
                <a:gs pos="100000">
                  <a:srgbClr val="E33F24"/>
                </a:gs>
                <a:gs pos="0">
                  <a:srgbClr val="F26434"/>
                </a:gs>
              </a:gsLst>
              <a:lin ang="2700000" scaled="0"/>
            </a:gra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gradFill flip="none" rotWithShape="1">
                <a:gsLst>
                  <a:gs pos="0">
                    <a:schemeClr val="lt1">
                      <a:shade val="30000"/>
                      <a:satMod val="115000"/>
                    </a:schemeClr>
                  </a:gs>
                  <a:gs pos="50000">
                    <a:schemeClr val="lt1">
                      <a:shade val="67500"/>
                      <a:satMod val="115000"/>
                    </a:schemeClr>
                  </a:gs>
                  <a:gs pos="100000">
                    <a:schemeClr val="lt1">
                      <a:shade val="100000"/>
                      <a:satMod val="115000"/>
                    </a:schemeClr>
                  </a:gs>
                </a:gsLst>
                <a:lin ang="2700000" scaled="1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6160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8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7" presetClass="entr" presetSubtype="0" dur="10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400"/>
                            </p:stCondLst>
                            <p:childTnLst>
                              <p:par>
                                <p:cTn id="29" presetID="31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4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4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800"/>
                            </p:stCondLst>
                            <p:childTnLst>
                              <p:par>
                                <p:cTn id="3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300"/>
                            </p:stCondLst>
                            <p:childTnLst>
                              <p:par>
                                <p:cTn id="40" presetID="31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4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700"/>
                            </p:stCondLst>
                            <p:childTnLst>
                              <p:par>
                                <p:cTn id="4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4200"/>
                            </p:stCondLst>
                            <p:childTnLst>
                              <p:par>
                                <p:cTn id="51" presetID="31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4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4600"/>
                            </p:stCondLst>
                            <p:childTnLst>
                              <p:par>
                                <p:cTn id="5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100"/>
                            </p:stCondLst>
                            <p:childTnLst>
                              <p:par>
                                <p:cTn id="62" presetID="31" presetClass="entr" presetSubtype="0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4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4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4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3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mph" presetSubtype="0" dur="150" autoRev="1" fill="hold" grpId="1" nodeType="withEffect">
                                  <p:stCondLst>
                                    <p:cond delay="300"/>
                                  </p:stCondLst>
                                  <p:childTnLst>
                                    <p:animScale>
                                      <p:cBhvr>
                                        <p:cTn id="78" dur="150" fill="hold"/>
                                        <p:tgtEl>
                                          <p:spTgt spid="2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79" presetID="53" presetClass="entr" presetSubtype="16" dur="3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3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3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6" presetClass="emph" presetSubtype="0" dur="150" autoRev="1" fill="hold" grpId="1" nodeType="withEffect">
                                  <p:stCondLst>
                                    <p:cond delay="400"/>
                                  </p:stCondLst>
                                  <p:childTnLst>
                                    <p:animScale>
                                      <p:cBhvr>
                                        <p:cTn id="85" dur="150" fill="hold"/>
                                        <p:tgtEl>
                                          <p:spTgt spid="2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86" presetID="53" presetClass="entr" presetSubtype="16" dur="3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3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3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" presetClass="emph" presetSubtype="0" dur="150" autoRev="1" fill="hold" grpId="1" nodeType="withEffect">
                                  <p:stCondLst>
                                    <p:cond delay="700"/>
                                  </p:stCondLst>
                                  <p:childTnLst>
                                    <p:animScale>
                                      <p:cBhvr>
                                        <p:cTn id="92" dur="150" fill="hold"/>
                                        <p:tgtEl>
                                          <p:spTgt spid="2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2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4" grpId="1"/>
      <p:bldP spid="25" grpId="0"/>
      <p:bldP spid="25" grpId="1"/>
      <p:bldP spid="26" grpId="0"/>
      <p:bldP spid="2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23"/>
          <p:cNvSpPr txBox="1">
            <a:spLocks noChangeArrowheads="1"/>
          </p:cNvSpPr>
          <p:nvPr/>
        </p:nvSpPr>
        <p:spPr bwMode="auto">
          <a:xfrm>
            <a:off x="1284897" y="289658"/>
            <a:ext cx="7208471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（一）五位一体的特优生培养模式</a:t>
            </a:r>
            <a:endParaRPr lang="zh-CN" altLang="en-US" sz="3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" name="组合 29"/>
          <p:cNvGrpSpPr/>
          <p:nvPr/>
        </p:nvGrpSpPr>
        <p:grpSpPr>
          <a:xfrm>
            <a:off x="777753" y="298938"/>
            <a:ext cx="567470" cy="493835"/>
            <a:chOff x="10668001" y="925959"/>
            <a:chExt cx="444498" cy="545940"/>
          </a:xfrm>
        </p:grpSpPr>
        <p:sp>
          <p:nvSpPr>
            <p:cNvPr id="28" name="等腰三角形 27"/>
            <p:cNvSpPr/>
            <p:nvPr/>
          </p:nvSpPr>
          <p:spPr>
            <a:xfrm rot="5400000">
              <a:off x="10633062" y="1005163"/>
              <a:ext cx="501675" cy="431798"/>
            </a:xfrm>
            <a:prstGeom prst="triangle">
              <a:avLst/>
            </a:prstGeom>
            <a:solidFill>
              <a:srgbClr val="FF6C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9" name="等腰三角形 28"/>
            <p:cNvSpPr/>
            <p:nvPr/>
          </p:nvSpPr>
          <p:spPr>
            <a:xfrm rot="5400000">
              <a:off x="10705952" y="955741"/>
              <a:ext cx="436330" cy="376765"/>
            </a:xfrm>
            <a:prstGeom prst="triangle">
              <a:avLst/>
            </a:prstGeom>
            <a:solidFill>
              <a:srgbClr val="F0407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cxnSp>
        <p:nvCxnSpPr>
          <p:cNvPr id="6" name="Straight Connector 31"/>
          <p:cNvCxnSpPr/>
          <p:nvPr/>
        </p:nvCxnSpPr>
        <p:spPr>
          <a:xfrm>
            <a:off x="2967038" y="2052638"/>
            <a:ext cx="547687" cy="0"/>
          </a:xfrm>
          <a:prstGeom prst="line">
            <a:avLst/>
          </a:prstGeom>
          <a:ln w="12700">
            <a:solidFill>
              <a:srgbClr val="F0407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3"/>
          <p:cNvCxnSpPr/>
          <p:nvPr/>
        </p:nvCxnSpPr>
        <p:spPr>
          <a:xfrm rot="5400000">
            <a:off x="2559845" y="3000925"/>
            <a:ext cx="1912693" cy="16119"/>
          </a:xfrm>
          <a:prstGeom prst="line">
            <a:avLst/>
          </a:prstGeom>
          <a:ln w="12700">
            <a:solidFill>
              <a:srgbClr val="F0407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34"/>
          <p:cNvCxnSpPr/>
          <p:nvPr/>
        </p:nvCxnSpPr>
        <p:spPr>
          <a:xfrm>
            <a:off x="4995863" y="2286000"/>
            <a:ext cx="1098550" cy="0"/>
          </a:xfrm>
          <a:prstGeom prst="line">
            <a:avLst/>
          </a:prstGeom>
          <a:ln w="12700">
            <a:solidFill>
              <a:srgbClr val="F0407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35"/>
          <p:cNvCxnSpPr/>
          <p:nvPr/>
        </p:nvCxnSpPr>
        <p:spPr>
          <a:xfrm flipH="1">
            <a:off x="3514725" y="3886200"/>
            <a:ext cx="0" cy="914400"/>
          </a:xfrm>
          <a:prstGeom prst="line">
            <a:avLst/>
          </a:prstGeom>
          <a:ln w="12700">
            <a:solidFill>
              <a:srgbClr val="F0407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36"/>
          <p:cNvCxnSpPr/>
          <p:nvPr/>
        </p:nvCxnSpPr>
        <p:spPr>
          <a:xfrm>
            <a:off x="3514725" y="4800600"/>
            <a:ext cx="549275" cy="0"/>
          </a:xfrm>
          <a:prstGeom prst="line">
            <a:avLst/>
          </a:prstGeom>
          <a:ln w="12700">
            <a:solidFill>
              <a:srgbClr val="F0407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37"/>
          <p:cNvCxnSpPr/>
          <p:nvPr/>
        </p:nvCxnSpPr>
        <p:spPr>
          <a:xfrm flipH="1">
            <a:off x="4994275" y="2290763"/>
            <a:ext cx="0" cy="2103437"/>
          </a:xfrm>
          <a:prstGeom prst="line">
            <a:avLst/>
          </a:prstGeom>
          <a:ln w="12700">
            <a:solidFill>
              <a:srgbClr val="F0407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38"/>
          <p:cNvCxnSpPr/>
          <p:nvPr/>
        </p:nvCxnSpPr>
        <p:spPr>
          <a:xfrm flipH="1">
            <a:off x="6904038" y="2928938"/>
            <a:ext cx="0" cy="1646237"/>
          </a:xfrm>
          <a:prstGeom prst="line">
            <a:avLst/>
          </a:prstGeom>
          <a:ln w="12700">
            <a:solidFill>
              <a:srgbClr val="F0407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39"/>
          <p:cNvCxnSpPr/>
          <p:nvPr/>
        </p:nvCxnSpPr>
        <p:spPr>
          <a:xfrm>
            <a:off x="6900863" y="4575175"/>
            <a:ext cx="1096962" cy="0"/>
          </a:xfrm>
          <a:prstGeom prst="line">
            <a:avLst/>
          </a:prstGeom>
          <a:ln w="12700">
            <a:solidFill>
              <a:srgbClr val="F0407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40"/>
          <p:cNvCxnSpPr/>
          <p:nvPr/>
        </p:nvCxnSpPr>
        <p:spPr>
          <a:xfrm flipH="1">
            <a:off x="8550275" y="2495550"/>
            <a:ext cx="0" cy="1371600"/>
          </a:xfrm>
          <a:prstGeom prst="line">
            <a:avLst/>
          </a:prstGeom>
          <a:ln w="12700">
            <a:solidFill>
              <a:srgbClr val="F0407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41"/>
          <p:cNvCxnSpPr/>
          <p:nvPr/>
        </p:nvCxnSpPr>
        <p:spPr>
          <a:xfrm>
            <a:off x="8547100" y="2493963"/>
            <a:ext cx="822325" cy="0"/>
          </a:xfrm>
          <a:prstGeom prst="line">
            <a:avLst/>
          </a:prstGeom>
          <a:ln w="12700">
            <a:solidFill>
              <a:srgbClr val="F0407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ounded Rectangle 1"/>
          <p:cNvSpPr/>
          <p:nvPr/>
        </p:nvSpPr>
        <p:spPr>
          <a:xfrm>
            <a:off x="1066800" y="1600200"/>
            <a:ext cx="1974850" cy="914400"/>
          </a:xfrm>
          <a:prstGeom prst="roundRect">
            <a:avLst>
              <a:gd name="adj" fmla="val 3876"/>
            </a:avLst>
          </a:prstGeom>
          <a:solidFill>
            <a:srgbClr val="F77258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endParaRPr lang="zh-CN" altLang="da-DK" sz="2000">
              <a:sym typeface="Arial" pitchFamily="34" charset="0"/>
            </a:endParaRPr>
          </a:p>
        </p:txBody>
      </p:sp>
      <p:sp>
        <p:nvSpPr>
          <p:cNvPr id="18" name="Rounded Rectangle 26"/>
          <p:cNvSpPr/>
          <p:nvPr/>
        </p:nvSpPr>
        <p:spPr>
          <a:xfrm>
            <a:off x="3312257" y="4149969"/>
            <a:ext cx="1974850" cy="914400"/>
          </a:xfrm>
          <a:prstGeom prst="roundRect">
            <a:avLst>
              <a:gd name="adj" fmla="val 3876"/>
            </a:avLst>
          </a:prstGeom>
          <a:solidFill>
            <a:srgbClr val="F04077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000" b="1">
              <a:solidFill>
                <a:prstClr val="white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19" name="Rounded Rectangle 27"/>
          <p:cNvSpPr/>
          <p:nvPr/>
        </p:nvSpPr>
        <p:spPr>
          <a:xfrm>
            <a:off x="5981700" y="1600200"/>
            <a:ext cx="1846263" cy="1371600"/>
          </a:xfrm>
          <a:prstGeom prst="roundRect">
            <a:avLst>
              <a:gd name="adj" fmla="val 3876"/>
            </a:avLst>
          </a:prstGeom>
          <a:solidFill>
            <a:srgbClr val="BF55DB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000" b="1">
              <a:solidFill>
                <a:prstClr val="white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20" name="Rounded Rectangle 28"/>
          <p:cNvSpPr/>
          <p:nvPr/>
        </p:nvSpPr>
        <p:spPr>
          <a:xfrm>
            <a:off x="7827963" y="3890963"/>
            <a:ext cx="1443037" cy="1366837"/>
          </a:xfrm>
          <a:prstGeom prst="roundRect">
            <a:avLst>
              <a:gd name="adj" fmla="val 3876"/>
            </a:avLst>
          </a:prstGeom>
          <a:solidFill>
            <a:srgbClr val="F77258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000" b="1">
              <a:solidFill>
                <a:prstClr val="white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21" name="Rounded Rectangle 29"/>
          <p:cNvSpPr/>
          <p:nvPr/>
        </p:nvSpPr>
        <p:spPr>
          <a:xfrm>
            <a:off x="9271000" y="2057400"/>
            <a:ext cx="2264508" cy="914400"/>
          </a:xfrm>
          <a:prstGeom prst="roundRect">
            <a:avLst>
              <a:gd name="adj" fmla="val 3876"/>
            </a:avLst>
          </a:prstGeom>
          <a:solidFill>
            <a:srgbClr val="F8D845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sz="2000" b="1">
              <a:solidFill>
                <a:prstClr val="white"/>
              </a:solidFill>
              <a:latin typeface="Arial" pitchFamily="34" charset="0"/>
              <a:ea typeface="微软雅黑" pitchFamily="34" charset="-122"/>
            </a:endParaRPr>
          </a:p>
        </p:txBody>
      </p:sp>
      <p:sp>
        <p:nvSpPr>
          <p:cNvPr id="34" name="矩形 5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035660" y="1817809"/>
            <a:ext cx="2094401" cy="646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da-DK" sz="2400">
                <a:latin typeface="黑体" pitchFamily="49" charset="-122"/>
                <a:ea typeface="黑体" pitchFamily="49" charset="-122"/>
                <a:sym typeface="Arial" pitchFamily="34" charset="0"/>
              </a:rPr>
              <a:t>综合素质培养</a:t>
            </a:r>
          </a:p>
        </p:txBody>
      </p:sp>
      <p:sp>
        <p:nvSpPr>
          <p:cNvPr id="39" name="矩形 58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491208" y="4280876"/>
            <a:ext cx="1655956" cy="646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da-DK" sz="2800">
                <a:latin typeface="黑体" pitchFamily="49" charset="-122"/>
                <a:ea typeface="黑体" pitchFamily="49" charset="-122"/>
                <a:sym typeface="Arial" pitchFamily="34" charset="0"/>
              </a:rPr>
              <a:t>能</a:t>
            </a:r>
            <a:r>
              <a:rPr lang="zh-CN" altLang="da-DK" sz="2400">
                <a:latin typeface="黑体" pitchFamily="49" charset="-122"/>
                <a:ea typeface="黑体" pitchFamily="49" charset="-122"/>
                <a:sym typeface="Arial" pitchFamily="34" charset="0"/>
              </a:rPr>
              <a:t>力发展</a:t>
            </a:r>
          </a:p>
        </p:txBody>
      </p:sp>
      <p:sp>
        <p:nvSpPr>
          <p:cNvPr id="43" name="Freeform 29"/>
          <p:cNvSpPr>
            <a:spLocks noEditPoints="1"/>
          </p:cNvSpPr>
          <p:nvPr>
            <p:custDataLst>
              <p:tags r:id="rId4"/>
            </p:custDataLst>
          </p:nvPr>
        </p:nvSpPr>
        <p:spPr bwMode="auto">
          <a:xfrm>
            <a:off x="7509975" y="4305789"/>
            <a:ext cx="127000" cy="255588"/>
          </a:xfrm>
          <a:custGeom>
            <a:gdLst>
              <a:gd name="T0" fmla="*/ 40 w 40"/>
              <a:gd name="T1" fmla="*/ 17 h 60"/>
              <a:gd name="T2" fmla="*/ 20 w 40"/>
              <a:gd name="T3" fmla="*/ 0 h 60"/>
              <a:gd name="T4" fmla="*/ 0 w 40"/>
              <a:gd name="T5" fmla="*/ 17 h 60"/>
              <a:gd name="T6" fmla="*/ 0 w 40"/>
              <a:gd name="T7" fmla="*/ 20 h 60"/>
              <a:gd name="T8" fmla="*/ 20 w 40"/>
              <a:gd name="T9" fmla="*/ 60 h 60"/>
              <a:gd name="T10" fmla="*/ 40 w 40"/>
              <a:gd name="T11" fmla="*/ 20 h 60"/>
              <a:gd name="T12" fmla="*/ 40 w 40"/>
              <a:gd name="T13" fmla="*/ 17 h 60"/>
              <a:gd name="T14" fmla="*/ 20 w 40"/>
              <a:gd name="T15" fmla="*/ 28 h 60"/>
              <a:gd name="T16" fmla="*/ 12 w 40"/>
              <a:gd name="T17" fmla="*/ 20 h 60"/>
              <a:gd name="T18" fmla="*/ 20 w 40"/>
              <a:gd name="T19" fmla="*/ 12 h 60"/>
              <a:gd name="T20" fmla="*/ 28 w 40"/>
              <a:gd name="T21" fmla="*/ 20 h 60"/>
              <a:gd name="T22" fmla="*/ 20 w 40"/>
              <a:gd name="T23" fmla="*/ 28 h 6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0" h="60">
                <a:moveTo>
                  <a:pt x="40" y="17"/>
                </a:moveTo>
                <a:cubicBezTo>
                  <a:pt x="38" y="8"/>
                  <a:pt x="30" y="0"/>
                  <a:pt x="20" y="0"/>
                </a:cubicBezTo>
                <a:cubicBezTo>
                  <a:pt x="10" y="0"/>
                  <a:pt x="2" y="8"/>
                  <a:pt x="0" y="17"/>
                </a:cubicBezTo>
                <a:cubicBezTo>
                  <a:pt x="0" y="18"/>
                  <a:pt x="0" y="19"/>
                  <a:pt x="0" y="20"/>
                </a:cubicBezTo>
                <a:cubicBezTo>
                  <a:pt x="0" y="40"/>
                  <a:pt x="20" y="60"/>
                  <a:pt x="20" y="60"/>
                </a:cubicBezTo>
                <a:cubicBezTo>
                  <a:pt x="20" y="60"/>
                  <a:pt x="40" y="40"/>
                  <a:pt x="40" y="20"/>
                </a:cubicBezTo>
                <a:cubicBezTo>
                  <a:pt x="40" y="19"/>
                  <a:pt x="40" y="18"/>
                  <a:pt x="40" y="17"/>
                </a:cubicBezTo>
                <a:close/>
                <a:moveTo>
                  <a:pt x="20" y="28"/>
                </a:moveTo>
                <a:cubicBezTo>
                  <a:pt x="16" y="28"/>
                  <a:pt x="12" y="24"/>
                  <a:pt x="12" y="20"/>
                </a:cubicBezTo>
                <a:cubicBezTo>
                  <a:pt x="12" y="16"/>
                  <a:pt x="16" y="12"/>
                  <a:pt x="20" y="12"/>
                </a:cubicBezTo>
                <a:cubicBezTo>
                  <a:pt x="24" y="12"/>
                  <a:pt x="28" y="16"/>
                  <a:pt x="28" y="20"/>
                </a:cubicBezTo>
                <a:cubicBezTo>
                  <a:pt x="28" y="24"/>
                  <a:pt x="24" y="28"/>
                  <a:pt x="20" y="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>
            <a:normAutofit fontScale="70000" lnSpcReduction="20000"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>
              <a:ea typeface="宋体" charset="-122"/>
              <a:sym typeface="Arial" pitchFamily="34" charset="0"/>
            </a:endParaRPr>
          </a:p>
        </p:txBody>
      </p:sp>
      <p:sp>
        <p:nvSpPr>
          <p:cNvPr id="44" name="矩形 64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7789985" y="4193565"/>
            <a:ext cx="1433146" cy="646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da-DK" sz="2400">
                <a:latin typeface="黑体" pitchFamily="49" charset="-122"/>
                <a:ea typeface="黑体" pitchFamily="49" charset="-122"/>
                <a:sym typeface="Arial" pitchFamily="34" charset="0"/>
              </a:rPr>
              <a:t>学习</a:t>
            </a:r>
            <a:r>
              <a:rPr lang="zh-CN" altLang="da-DK" sz="2400" smtClean="0">
                <a:latin typeface="黑体" pitchFamily="49" charset="-122"/>
                <a:ea typeface="黑体" pitchFamily="49" charset="-122"/>
                <a:sym typeface="Arial" pitchFamily="34" charset="0"/>
              </a:rPr>
              <a:t>品质</a:t>
            </a:r>
            <a:endParaRPr lang="en-US" altLang="zh-CN" sz="2400" smtClean="0">
              <a:latin typeface="黑体" pitchFamily="49" charset="-122"/>
              <a:ea typeface="黑体" pitchFamily="49" charset="-122"/>
              <a:sym typeface="Arial" pitchFamily="34" charset="0"/>
            </a:endParaRPr>
          </a:p>
          <a:p>
            <a:pPr algn="ctr"/>
            <a:r>
              <a:rPr lang="zh-CN" altLang="da-DK" sz="2400" smtClean="0">
                <a:latin typeface="黑体" pitchFamily="49" charset="-122"/>
                <a:ea typeface="黑体" pitchFamily="49" charset="-122"/>
                <a:sym typeface="Arial" pitchFamily="34" charset="0"/>
              </a:rPr>
              <a:t>训练</a:t>
            </a:r>
            <a:endParaRPr lang="zh-CN" altLang="da-DK" sz="2400">
              <a:latin typeface="黑体" pitchFamily="49" charset="-122"/>
              <a:ea typeface="黑体" pitchFamily="49" charset="-122"/>
              <a:sym typeface="Arial" pitchFamily="34" charset="0"/>
            </a:endParaRPr>
          </a:p>
        </p:txBody>
      </p:sp>
      <p:grpSp>
        <p:nvGrpSpPr>
          <p:cNvPr id="56" name="组合 55"/>
          <p:cNvGrpSpPr/>
          <p:nvPr/>
        </p:nvGrpSpPr>
        <p:grpSpPr>
          <a:xfrm>
            <a:off x="10273810" y="1695330"/>
            <a:ext cx="309563" cy="547687"/>
            <a:chOff x="8911003" y="2249245"/>
            <a:chExt cx="309563" cy="547687"/>
          </a:xfrm>
        </p:grpSpPr>
        <p:grpSp>
          <p:nvGrpSpPr>
            <p:cNvPr id="55" name="组合 54"/>
            <p:cNvGrpSpPr/>
            <p:nvPr/>
          </p:nvGrpSpPr>
          <p:grpSpPr>
            <a:xfrm>
              <a:off x="8911003" y="2249245"/>
              <a:ext cx="309563" cy="547687"/>
              <a:chOff x="11082703" y="2231660"/>
              <a:chExt cx="309563" cy="547687"/>
            </a:xfrm>
          </p:grpSpPr>
          <p:sp>
            <p:nvSpPr>
              <p:cNvPr id="46" name="椭圆 45"/>
              <p:cNvSpPr/>
              <p:nvPr>
                <p:custDataLst>
                  <p:tags r:id="rId6"/>
                </p:custDataLst>
              </p:nvPr>
            </p:nvSpPr>
            <p:spPr bwMode="auto">
              <a:xfrm>
                <a:off x="11082703" y="2622185"/>
                <a:ext cx="309563" cy="157162"/>
              </a:xfrm>
              <a:prstGeom prst="ellipse">
                <a:avLst/>
              </a:prstGeom>
              <a:noFill/>
              <a:ln w="508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 fontScale="2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chemeClr val="tx1"/>
                  </a:solidFill>
                  <a:sym typeface="Arial" pitchFamily="34" charset="0"/>
                </a:endParaRPr>
              </a:p>
            </p:txBody>
          </p:sp>
          <p:sp>
            <p:nvSpPr>
              <p:cNvPr id="47" name="任意多边形 46"/>
              <p:cNvSpPr/>
              <p:nvPr>
                <p:custDataLst>
                  <p:tags r:id="rId7"/>
                </p:custDataLst>
              </p:nvPr>
            </p:nvSpPr>
            <p:spPr bwMode="auto">
              <a:xfrm>
                <a:off x="11112866" y="2231660"/>
                <a:ext cx="225425" cy="373062"/>
              </a:xfrm>
              <a:custGeom>
                <a:gdLst>
                  <a:gd name="connsiteX0" fmla="*/ 69058 w 414338"/>
                  <a:gd name="connsiteY0" fmla="*/ 0 h 514350"/>
                  <a:gd name="connsiteX1" fmla="*/ 345280 w 414338"/>
                  <a:gd name="connsiteY1" fmla="*/ 0 h 514350"/>
                  <a:gd name="connsiteX2" fmla="*/ 414338 w 414338"/>
                  <a:gd name="connsiteY2" fmla="*/ 69058 h 514350"/>
                  <a:gd name="connsiteX3" fmla="*/ 414338 w 414338"/>
                  <a:gd name="connsiteY3" fmla="*/ 345280 h 514350"/>
                  <a:gd name="connsiteX4" fmla="*/ 345280 w 414338"/>
                  <a:gd name="connsiteY4" fmla="*/ 414338 h 514350"/>
                  <a:gd name="connsiteX5" fmla="*/ 265176 w 414338"/>
                  <a:gd name="connsiteY5" fmla="*/ 414338 h 514350"/>
                  <a:gd name="connsiteX6" fmla="*/ 207169 w 414338"/>
                  <a:gd name="connsiteY6" fmla="*/ 514350 h 514350"/>
                  <a:gd name="connsiteX7" fmla="*/ 149162 w 414338"/>
                  <a:gd name="connsiteY7" fmla="*/ 414338 h 514350"/>
                  <a:gd name="connsiteX8" fmla="*/ 69058 w 414338"/>
                  <a:gd name="connsiteY8" fmla="*/ 414338 h 514350"/>
                  <a:gd name="connsiteX9" fmla="*/ 0 w 414338"/>
                  <a:gd name="connsiteY9" fmla="*/ 345280 h 514350"/>
                  <a:gd name="connsiteX10" fmla="*/ 0 w 414338"/>
                  <a:gd name="connsiteY10" fmla="*/ 69058 h 514350"/>
                  <a:gd name="connsiteX11" fmla="*/ 69058 w 414338"/>
                  <a:gd name="connsiteY11" fmla="*/ 0 h 5143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414338" h="514350">
                    <a:moveTo>
                      <a:pt x="69058" y="0"/>
                    </a:moveTo>
                    <a:lnTo>
                      <a:pt x="345280" y="0"/>
                    </a:lnTo>
                    <a:cubicBezTo>
                      <a:pt x="383420" y="0"/>
                      <a:pt x="414338" y="30918"/>
                      <a:pt x="414338" y="69058"/>
                    </a:cubicBezTo>
                    <a:lnTo>
                      <a:pt x="414338" y="345280"/>
                    </a:lnTo>
                    <a:cubicBezTo>
                      <a:pt x="414338" y="383420"/>
                      <a:pt x="383420" y="414338"/>
                      <a:pt x="345280" y="414338"/>
                    </a:cubicBezTo>
                    <a:lnTo>
                      <a:pt x="265176" y="414338"/>
                    </a:lnTo>
                    <a:lnTo>
                      <a:pt x="207169" y="514350"/>
                    </a:lnTo>
                    <a:lnTo>
                      <a:pt x="149162" y="414338"/>
                    </a:lnTo>
                    <a:lnTo>
                      <a:pt x="69058" y="414338"/>
                    </a:lnTo>
                    <a:cubicBezTo>
                      <a:pt x="30918" y="414338"/>
                      <a:pt x="0" y="383420"/>
                      <a:pt x="0" y="345280"/>
                    </a:cubicBezTo>
                    <a:lnTo>
                      <a:pt x="0" y="69058"/>
                    </a:lnTo>
                    <a:cubicBezTo>
                      <a:pt x="0" y="30918"/>
                      <a:pt x="30918" y="0"/>
                      <a:pt x="6905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chemeClr val="tx1"/>
                  </a:solidFill>
                  <a:sym typeface="Arial" pitchFamily="34" charset="0"/>
                </a:endParaRPr>
              </a:p>
            </p:txBody>
          </p:sp>
        </p:grpSp>
        <p:sp>
          <p:nvSpPr>
            <p:cNvPr id="48" name="Freeform 24"/>
            <p:cNvSpPr>
              <a:spLocks noEditPoints="1"/>
            </p:cNvSpPr>
            <p:nvPr>
              <p:custDataLst>
                <p:tags r:id="rId8"/>
              </p:custDataLst>
            </p:nvPr>
          </p:nvSpPr>
          <p:spPr bwMode="auto">
            <a:xfrm>
              <a:off x="8973771" y="2256205"/>
              <a:ext cx="193675" cy="257175"/>
            </a:xfrm>
            <a:custGeom>
              <a:gdLst>
                <a:gd name="T0" fmla="*/ 58 w 61"/>
                <a:gd name="T1" fmla="*/ 50 h 61"/>
                <a:gd name="T2" fmla="*/ 48 w 61"/>
                <a:gd name="T3" fmla="*/ 40 h 61"/>
                <a:gd name="T4" fmla="*/ 52 w 61"/>
                <a:gd name="T5" fmla="*/ 26 h 61"/>
                <a:gd name="T6" fmla="*/ 26 w 61"/>
                <a:gd name="T7" fmla="*/ 0 h 61"/>
                <a:gd name="T8" fmla="*/ 0 w 61"/>
                <a:gd name="T9" fmla="*/ 26 h 61"/>
                <a:gd name="T10" fmla="*/ 26 w 61"/>
                <a:gd name="T11" fmla="*/ 52 h 61"/>
                <a:gd name="T12" fmla="*/ 40 w 61"/>
                <a:gd name="T13" fmla="*/ 48 h 61"/>
                <a:gd name="T14" fmla="*/ 50 w 61"/>
                <a:gd name="T15" fmla="*/ 58 h 61"/>
                <a:gd name="T16" fmla="*/ 58 w 61"/>
                <a:gd name="T17" fmla="*/ 58 h 61"/>
                <a:gd name="T18" fmla="*/ 58 w 61"/>
                <a:gd name="T19" fmla="*/ 50 h 61"/>
                <a:gd name="T20" fmla="*/ 26 w 61"/>
                <a:gd name="T21" fmla="*/ 44 h 61"/>
                <a:gd name="T22" fmla="*/ 8 w 61"/>
                <a:gd name="T23" fmla="*/ 26 h 61"/>
                <a:gd name="T24" fmla="*/ 26 w 61"/>
                <a:gd name="T25" fmla="*/ 8 h 61"/>
                <a:gd name="T26" fmla="*/ 44 w 61"/>
                <a:gd name="T27" fmla="*/ 26 h 61"/>
                <a:gd name="T28" fmla="*/ 26 w 61"/>
                <a:gd name="T29" fmla="*/ 44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1" h="61">
                  <a:moveTo>
                    <a:pt x="58" y="50"/>
                  </a:moveTo>
                  <a:cubicBezTo>
                    <a:pt x="48" y="40"/>
                    <a:pt x="48" y="40"/>
                    <a:pt x="48" y="40"/>
                  </a:cubicBezTo>
                  <a:cubicBezTo>
                    <a:pt x="51" y="36"/>
                    <a:pt x="52" y="31"/>
                    <a:pt x="52" y="26"/>
                  </a:cubicBezTo>
                  <a:cubicBezTo>
                    <a:pt x="52" y="12"/>
                    <a:pt x="40" y="0"/>
                    <a:pt x="26" y="0"/>
                  </a:cubicBezTo>
                  <a:cubicBezTo>
                    <a:pt x="12" y="0"/>
                    <a:pt x="0" y="12"/>
                    <a:pt x="0" y="26"/>
                  </a:cubicBezTo>
                  <a:cubicBezTo>
                    <a:pt x="0" y="40"/>
                    <a:pt x="12" y="52"/>
                    <a:pt x="26" y="52"/>
                  </a:cubicBezTo>
                  <a:cubicBezTo>
                    <a:pt x="31" y="52"/>
                    <a:pt x="36" y="51"/>
                    <a:pt x="40" y="48"/>
                  </a:cubicBezTo>
                  <a:cubicBezTo>
                    <a:pt x="50" y="58"/>
                    <a:pt x="50" y="58"/>
                    <a:pt x="50" y="58"/>
                  </a:cubicBezTo>
                  <a:cubicBezTo>
                    <a:pt x="52" y="61"/>
                    <a:pt x="56" y="61"/>
                    <a:pt x="58" y="58"/>
                  </a:cubicBezTo>
                  <a:cubicBezTo>
                    <a:pt x="61" y="56"/>
                    <a:pt x="61" y="52"/>
                    <a:pt x="58" y="50"/>
                  </a:cubicBezTo>
                  <a:close/>
                  <a:moveTo>
                    <a:pt x="26" y="44"/>
                  </a:moveTo>
                  <a:cubicBezTo>
                    <a:pt x="16" y="44"/>
                    <a:pt x="8" y="36"/>
                    <a:pt x="8" y="26"/>
                  </a:cubicBezTo>
                  <a:cubicBezTo>
                    <a:pt x="8" y="16"/>
                    <a:pt x="16" y="8"/>
                    <a:pt x="26" y="8"/>
                  </a:cubicBezTo>
                  <a:cubicBezTo>
                    <a:pt x="36" y="8"/>
                    <a:pt x="44" y="16"/>
                    <a:pt x="44" y="26"/>
                  </a:cubicBezTo>
                  <a:cubicBezTo>
                    <a:pt x="44" y="36"/>
                    <a:pt x="36" y="44"/>
                    <a:pt x="26" y="4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>
              <a:normAutofit fontScale="67500" lnSpcReduction="20000"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charset="-122"/>
                <a:sym typeface="Arial" pitchFamily="34" charset="0"/>
              </a:endParaRPr>
            </a:p>
          </p:txBody>
        </p:sp>
      </p:grpSp>
      <p:sp>
        <p:nvSpPr>
          <p:cNvPr id="49" name="矩形 69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9396901" y="2222257"/>
            <a:ext cx="2015514" cy="646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da-DK" sz="2400">
                <a:latin typeface="黑体" pitchFamily="49" charset="-122"/>
                <a:ea typeface="黑体" pitchFamily="49" charset="-122"/>
                <a:sym typeface="Arial" pitchFamily="34" charset="0"/>
              </a:rPr>
              <a:t>学科整体教学</a:t>
            </a:r>
          </a:p>
        </p:txBody>
      </p:sp>
      <p:sp>
        <p:nvSpPr>
          <p:cNvPr id="53" name="矩形 73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068133" y="1989994"/>
            <a:ext cx="1654811" cy="646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da-DK" sz="2400">
                <a:latin typeface="黑体" pitchFamily="49" charset="-122"/>
                <a:ea typeface="黑体" pitchFamily="49" charset="-122"/>
                <a:sym typeface="Arial" pitchFamily="34" charset="0"/>
              </a:rPr>
              <a:t>特长培养</a:t>
            </a:r>
          </a:p>
        </p:txBody>
      </p:sp>
      <p:grpSp>
        <p:nvGrpSpPr>
          <p:cNvPr id="57" name="组合 56"/>
          <p:cNvGrpSpPr/>
          <p:nvPr/>
        </p:nvGrpSpPr>
        <p:grpSpPr>
          <a:xfrm>
            <a:off x="6733442" y="1408114"/>
            <a:ext cx="309563" cy="547687"/>
            <a:chOff x="8911003" y="2249245"/>
            <a:chExt cx="309563" cy="547687"/>
          </a:xfrm>
        </p:grpSpPr>
        <p:grpSp>
          <p:nvGrpSpPr>
            <p:cNvPr id="58" name="组合 54"/>
            <p:cNvGrpSpPr/>
            <p:nvPr/>
          </p:nvGrpSpPr>
          <p:grpSpPr>
            <a:xfrm>
              <a:off x="8911003" y="2249245"/>
              <a:ext cx="309563" cy="547687"/>
              <a:chOff x="11082703" y="2231660"/>
              <a:chExt cx="309563" cy="547687"/>
            </a:xfrm>
          </p:grpSpPr>
          <p:sp>
            <p:nvSpPr>
              <p:cNvPr id="60" name="椭圆 59"/>
              <p:cNvSpPr/>
              <p:nvPr>
                <p:custDataLst>
                  <p:tags r:id="rId11"/>
                </p:custDataLst>
              </p:nvPr>
            </p:nvSpPr>
            <p:spPr bwMode="auto">
              <a:xfrm>
                <a:off x="11082703" y="2622185"/>
                <a:ext cx="309563" cy="157162"/>
              </a:xfrm>
              <a:prstGeom prst="ellipse">
                <a:avLst/>
              </a:prstGeom>
              <a:noFill/>
              <a:ln w="508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 fontScale="2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chemeClr val="tx1"/>
                  </a:solidFill>
                  <a:sym typeface="Arial" pitchFamily="34" charset="0"/>
                </a:endParaRPr>
              </a:p>
            </p:txBody>
          </p:sp>
          <p:sp>
            <p:nvSpPr>
              <p:cNvPr id="61" name="任意多边形 60"/>
              <p:cNvSpPr/>
              <p:nvPr>
                <p:custDataLst>
                  <p:tags r:id="rId12"/>
                </p:custDataLst>
              </p:nvPr>
            </p:nvSpPr>
            <p:spPr bwMode="auto">
              <a:xfrm>
                <a:off x="11112866" y="2231660"/>
                <a:ext cx="225425" cy="373062"/>
              </a:xfrm>
              <a:custGeom>
                <a:gdLst>
                  <a:gd name="connsiteX0" fmla="*/ 69058 w 414338"/>
                  <a:gd name="connsiteY0" fmla="*/ 0 h 514350"/>
                  <a:gd name="connsiteX1" fmla="*/ 345280 w 414338"/>
                  <a:gd name="connsiteY1" fmla="*/ 0 h 514350"/>
                  <a:gd name="connsiteX2" fmla="*/ 414338 w 414338"/>
                  <a:gd name="connsiteY2" fmla="*/ 69058 h 514350"/>
                  <a:gd name="connsiteX3" fmla="*/ 414338 w 414338"/>
                  <a:gd name="connsiteY3" fmla="*/ 345280 h 514350"/>
                  <a:gd name="connsiteX4" fmla="*/ 345280 w 414338"/>
                  <a:gd name="connsiteY4" fmla="*/ 414338 h 514350"/>
                  <a:gd name="connsiteX5" fmla="*/ 265176 w 414338"/>
                  <a:gd name="connsiteY5" fmla="*/ 414338 h 514350"/>
                  <a:gd name="connsiteX6" fmla="*/ 207169 w 414338"/>
                  <a:gd name="connsiteY6" fmla="*/ 514350 h 514350"/>
                  <a:gd name="connsiteX7" fmla="*/ 149162 w 414338"/>
                  <a:gd name="connsiteY7" fmla="*/ 414338 h 514350"/>
                  <a:gd name="connsiteX8" fmla="*/ 69058 w 414338"/>
                  <a:gd name="connsiteY8" fmla="*/ 414338 h 514350"/>
                  <a:gd name="connsiteX9" fmla="*/ 0 w 414338"/>
                  <a:gd name="connsiteY9" fmla="*/ 345280 h 514350"/>
                  <a:gd name="connsiteX10" fmla="*/ 0 w 414338"/>
                  <a:gd name="connsiteY10" fmla="*/ 69058 h 514350"/>
                  <a:gd name="connsiteX11" fmla="*/ 69058 w 414338"/>
                  <a:gd name="connsiteY11" fmla="*/ 0 h 5143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414338" h="514350">
                    <a:moveTo>
                      <a:pt x="69058" y="0"/>
                    </a:moveTo>
                    <a:lnTo>
                      <a:pt x="345280" y="0"/>
                    </a:lnTo>
                    <a:cubicBezTo>
                      <a:pt x="383420" y="0"/>
                      <a:pt x="414338" y="30918"/>
                      <a:pt x="414338" y="69058"/>
                    </a:cubicBezTo>
                    <a:lnTo>
                      <a:pt x="414338" y="345280"/>
                    </a:lnTo>
                    <a:cubicBezTo>
                      <a:pt x="414338" y="383420"/>
                      <a:pt x="383420" y="414338"/>
                      <a:pt x="345280" y="414338"/>
                    </a:cubicBezTo>
                    <a:lnTo>
                      <a:pt x="265176" y="414338"/>
                    </a:lnTo>
                    <a:lnTo>
                      <a:pt x="207169" y="514350"/>
                    </a:lnTo>
                    <a:lnTo>
                      <a:pt x="149162" y="414338"/>
                    </a:lnTo>
                    <a:lnTo>
                      <a:pt x="69058" y="414338"/>
                    </a:lnTo>
                    <a:cubicBezTo>
                      <a:pt x="30918" y="414338"/>
                      <a:pt x="0" y="383420"/>
                      <a:pt x="0" y="345280"/>
                    </a:cubicBezTo>
                    <a:lnTo>
                      <a:pt x="0" y="69058"/>
                    </a:lnTo>
                    <a:cubicBezTo>
                      <a:pt x="0" y="30918"/>
                      <a:pt x="30918" y="0"/>
                      <a:pt x="6905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chemeClr val="tx1"/>
                  </a:solidFill>
                  <a:sym typeface="Arial" pitchFamily="34" charset="0"/>
                </a:endParaRPr>
              </a:p>
            </p:txBody>
          </p:sp>
        </p:grpSp>
        <p:sp>
          <p:nvSpPr>
            <p:cNvPr id="59" name="Freeform 24"/>
            <p:cNvSpPr>
              <a:spLocks noEditPoints="1"/>
            </p:cNvSpPr>
            <p:nvPr>
              <p:custDataLst>
                <p:tags r:id="rId13"/>
              </p:custDataLst>
            </p:nvPr>
          </p:nvSpPr>
          <p:spPr bwMode="auto">
            <a:xfrm>
              <a:off x="8973771" y="2256205"/>
              <a:ext cx="193675" cy="257175"/>
            </a:xfrm>
            <a:custGeom>
              <a:gdLst>
                <a:gd name="T0" fmla="*/ 58 w 61"/>
                <a:gd name="T1" fmla="*/ 50 h 61"/>
                <a:gd name="T2" fmla="*/ 48 w 61"/>
                <a:gd name="T3" fmla="*/ 40 h 61"/>
                <a:gd name="T4" fmla="*/ 52 w 61"/>
                <a:gd name="T5" fmla="*/ 26 h 61"/>
                <a:gd name="T6" fmla="*/ 26 w 61"/>
                <a:gd name="T7" fmla="*/ 0 h 61"/>
                <a:gd name="T8" fmla="*/ 0 w 61"/>
                <a:gd name="T9" fmla="*/ 26 h 61"/>
                <a:gd name="T10" fmla="*/ 26 w 61"/>
                <a:gd name="T11" fmla="*/ 52 h 61"/>
                <a:gd name="T12" fmla="*/ 40 w 61"/>
                <a:gd name="T13" fmla="*/ 48 h 61"/>
                <a:gd name="T14" fmla="*/ 50 w 61"/>
                <a:gd name="T15" fmla="*/ 58 h 61"/>
                <a:gd name="T16" fmla="*/ 58 w 61"/>
                <a:gd name="T17" fmla="*/ 58 h 61"/>
                <a:gd name="T18" fmla="*/ 58 w 61"/>
                <a:gd name="T19" fmla="*/ 50 h 61"/>
                <a:gd name="T20" fmla="*/ 26 w 61"/>
                <a:gd name="T21" fmla="*/ 44 h 61"/>
                <a:gd name="T22" fmla="*/ 8 w 61"/>
                <a:gd name="T23" fmla="*/ 26 h 61"/>
                <a:gd name="T24" fmla="*/ 26 w 61"/>
                <a:gd name="T25" fmla="*/ 8 h 61"/>
                <a:gd name="T26" fmla="*/ 44 w 61"/>
                <a:gd name="T27" fmla="*/ 26 h 61"/>
                <a:gd name="T28" fmla="*/ 26 w 61"/>
                <a:gd name="T29" fmla="*/ 44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1" h="61">
                  <a:moveTo>
                    <a:pt x="58" y="50"/>
                  </a:moveTo>
                  <a:cubicBezTo>
                    <a:pt x="48" y="40"/>
                    <a:pt x="48" y="40"/>
                    <a:pt x="48" y="40"/>
                  </a:cubicBezTo>
                  <a:cubicBezTo>
                    <a:pt x="51" y="36"/>
                    <a:pt x="52" y="31"/>
                    <a:pt x="52" y="26"/>
                  </a:cubicBezTo>
                  <a:cubicBezTo>
                    <a:pt x="52" y="12"/>
                    <a:pt x="40" y="0"/>
                    <a:pt x="26" y="0"/>
                  </a:cubicBezTo>
                  <a:cubicBezTo>
                    <a:pt x="12" y="0"/>
                    <a:pt x="0" y="12"/>
                    <a:pt x="0" y="26"/>
                  </a:cubicBezTo>
                  <a:cubicBezTo>
                    <a:pt x="0" y="40"/>
                    <a:pt x="12" y="52"/>
                    <a:pt x="26" y="52"/>
                  </a:cubicBezTo>
                  <a:cubicBezTo>
                    <a:pt x="31" y="52"/>
                    <a:pt x="36" y="51"/>
                    <a:pt x="40" y="48"/>
                  </a:cubicBezTo>
                  <a:cubicBezTo>
                    <a:pt x="50" y="58"/>
                    <a:pt x="50" y="58"/>
                    <a:pt x="50" y="58"/>
                  </a:cubicBezTo>
                  <a:cubicBezTo>
                    <a:pt x="52" y="61"/>
                    <a:pt x="56" y="61"/>
                    <a:pt x="58" y="58"/>
                  </a:cubicBezTo>
                  <a:cubicBezTo>
                    <a:pt x="61" y="56"/>
                    <a:pt x="61" y="52"/>
                    <a:pt x="58" y="50"/>
                  </a:cubicBezTo>
                  <a:close/>
                  <a:moveTo>
                    <a:pt x="26" y="44"/>
                  </a:moveTo>
                  <a:cubicBezTo>
                    <a:pt x="16" y="44"/>
                    <a:pt x="8" y="36"/>
                    <a:pt x="8" y="26"/>
                  </a:cubicBezTo>
                  <a:cubicBezTo>
                    <a:pt x="8" y="16"/>
                    <a:pt x="16" y="8"/>
                    <a:pt x="26" y="8"/>
                  </a:cubicBezTo>
                  <a:cubicBezTo>
                    <a:pt x="36" y="8"/>
                    <a:pt x="44" y="16"/>
                    <a:pt x="44" y="26"/>
                  </a:cubicBezTo>
                  <a:cubicBezTo>
                    <a:pt x="44" y="36"/>
                    <a:pt x="36" y="44"/>
                    <a:pt x="26" y="4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>
              <a:normAutofit fontScale="67500" lnSpcReduction="20000"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charset="-122"/>
                <a:sym typeface="Arial" pitchFamily="34" charset="0"/>
              </a:endParaRPr>
            </a:p>
          </p:txBody>
        </p:sp>
      </p:grpSp>
      <p:grpSp>
        <p:nvGrpSpPr>
          <p:cNvPr id="62" name="组合 61"/>
          <p:cNvGrpSpPr/>
          <p:nvPr/>
        </p:nvGrpSpPr>
        <p:grpSpPr>
          <a:xfrm>
            <a:off x="8143142" y="3582744"/>
            <a:ext cx="309563" cy="547687"/>
            <a:chOff x="8911003" y="2249245"/>
            <a:chExt cx="309563" cy="547687"/>
          </a:xfrm>
        </p:grpSpPr>
        <p:grpSp>
          <p:nvGrpSpPr>
            <p:cNvPr id="63" name="组合 54"/>
            <p:cNvGrpSpPr/>
            <p:nvPr/>
          </p:nvGrpSpPr>
          <p:grpSpPr>
            <a:xfrm>
              <a:off x="8911003" y="2249245"/>
              <a:ext cx="309563" cy="547687"/>
              <a:chOff x="11082703" y="2231660"/>
              <a:chExt cx="309563" cy="547687"/>
            </a:xfrm>
          </p:grpSpPr>
          <p:sp>
            <p:nvSpPr>
              <p:cNvPr id="65" name="椭圆 64"/>
              <p:cNvSpPr/>
              <p:nvPr>
                <p:custDataLst>
                  <p:tags r:id="rId14"/>
                </p:custDataLst>
              </p:nvPr>
            </p:nvSpPr>
            <p:spPr bwMode="auto">
              <a:xfrm>
                <a:off x="11082703" y="2622185"/>
                <a:ext cx="309563" cy="157162"/>
              </a:xfrm>
              <a:prstGeom prst="ellipse">
                <a:avLst/>
              </a:prstGeom>
              <a:noFill/>
              <a:ln w="508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 fontScale="2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chemeClr val="tx1"/>
                  </a:solidFill>
                  <a:sym typeface="Arial" pitchFamily="34" charset="0"/>
                </a:endParaRPr>
              </a:p>
            </p:txBody>
          </p:sp>
          <p:sp>
            <p:nvSpPr>
              <p:cNvPr id="66" name="任意多边形 65"/>
              <p:cNvSpPr/>
              <p:nvPr>
                <p:custDataLst>
                  <p:tags r:id="rId15"/>
                </p:custDataLst>
              </p:nvPr>
            </p:nvSpPr>
            <p:spPr bwMode="auto">
              <a:xfrm>
                <a:off x="11112866" y="2231660"/>
                <a:ext cx="225425" cy="373062"/>
              </a:xfrm>
              <a:custGeom>
                <a:gdLst>
                  <a:gd name="connsiteX0" fmla="*/ 69058 w 414338"/>
                  <a:gd name="connsiteY0" fmla="*/ 0 h 514350"/>
                  <a:gd name="connsiteX1" fmla="*/ 345280 w 414338"/>
                  <a:gd name="connsiteY1" fmla="*/ 0 h 514350"/>
                  <a:gd name="connsiteX2" fmla="*/ 414338 w 414338"/>
                  <a:gd name="connsiteY2" fmla="*/ 69058 h 514350"/>
                  <a:gd name="connsiteX3" fmla="*/ 414338 w 414338"/>
                  <a:gd name="connsiteY3" fmla="*/ 345280 h 514350"/>
                  <a:gd name="connsiteX4" fmla="*/ 345280 w 414338"/>
                  <a:gd name="connsiteY4" fmla="*/ 414338 h 514350"/>
                  <a:gd name="connsiteX5" fmla="*/ 265176 w 414338"/>
                  <a:gd name="connsiteY5" fmla="*/ 414338 h 514350"/>
                  <a:gd name="connsiteX6" fmla="*/ 207169 w 414338"/>
                  <a:gd name="connsiteY6" fmla="*/ 514350 h 514350"/>
                  <a:gd name="connsiteX7" fmla="*/ 149162 w 414338"/>
                  <a:gd name="connsiteY7" fmla="*/ 414338 h 514350"/>
                  <a:gd name="connsiteX8" fmla="*/ 69058 w 414338"/>
                  <a:gd name="connsiteY8" fmla="*/ 414338 h 514350"/>
                  <a:gd name="connsiteX9" fmla="*/ 0 w 414338"/>
                  <a:gd name="connsiteY9" fmla="*/ 345280 h 514350"/>
                  <a:gd name="connsiteX10" fmla="*/ 0 w 414338"/>
                  <a:gd name="connsiteY10" fmla="*/ 69058 h 514350"/>
                  <a:gd name="connsiteX11" fmla="*/ 69058 w 414338"/>
                  <a:gd name="connsiteY11" fmla="*/ 0 h 5143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414338" h="514350">
                    <a:moveTo>
                      <a:pt x="69058" y="0"/>
                    </a:moveTo>
                    <a:lnTo>
                      <a:pt x="345280" y="0"/>
                    </a:lnTo>
                    <a:cubicBezTo>
                      <a:pt x="383420" y="0"/>
                      <a:pt x="414338" y="30918"/>
                      <a:pt x="414338" y="69058"/>
                    </a:cubicBezTo>
                    <a:lnTo>
                      <a:pt x="414338" y="345280"/>
                    </a:lnTo>
                    <a:cubicBezTo>
                      <a:pt x="414338" y="383420"/>
                      <a:pt x="383420" y="414338"/>
                      <a:pt x="345280" y="414338"/>
                    </a:cubicBezTo>
                    <a:lnTo>
                      <a:pt x="265176" y="414338"/>
                    </a:lnTo>
                    <a:lnTo>
                      <a:pt x="207169" y="514350"/>
                    </a:lnTo>
                    <a:lnTo>
                      <a:pt x="149162" y="414338"/>
                    </a:lnTo>
                    <a:lnTo>
                      <a:pt x="69058" y="414338"/>
                    </a:lnTo>
                    <a:cubicBezTo>
                      <a:pt x="30918" y="414338"/>
                      <a:pt x="0" y="383420"/>
                      <a:pt x="0" y="345280"/>
                    </a:cubicBezTo>
                    <a:lnTo>
                      <a:pt x="0" y="69058"/>
                    </a:lnTo>
                    <a:cubicBezTo>
                      <a:pt x="0" y="30918"/>
                      <a:pt x="30918" y="0"/>
                      <a:pt x="6905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chemeClr val="tx1"/>
                  </a:solidFill>
                  <a:sym typeface="Arial" pitchFamily="34" charset="0"/>
                </a:endParaRPr>
              </a:p>
            </p:txBody>
          </p:sp>
        </p:grpSp>
        <p:sp>
          <p:nvSpPr>
            <p:cNvPr id="64" name="Freeform 24"/>
            <p:cNvSpPr>
              <a:spLocks noEditPoints="1"/>
            </p:cNvSpPr>
            <p:nvPr>
              <p:custDataLst>
                <p:tags r:id="rId16"/>
              </p:custDataLst>
            </p:nvPr>
          </p:nvSpPr>
          <p:spPr bwMode="auto">
            <a:xfrm>
              <a:off x="8973771" y="2256205"/>
              <a:ext cx="193675" cy="257175"/>
            </a:xfrm>
            <a:custGeom>
              <a:gdLst>
                <a:gd name="T0" fmla="*/ 58 w 61"/>
                <a:gd name="T1" fmla="*/ 50 h 61"/>
                <a:gd name="T2" fmla="*/ 48 w 61"/>
                <a:gd name="T3" fmla="*/ 40 h 61"/>
                <a:gd name="T4" fmla="*/ 52 w 61"/>
                <a:gd name="T5" fmla="*/ 26 h 61"/>
                <a:gd name="T6" fmla="*/ 26 w 61"/>
                <a:gd name="T7" fmla="*/ 0 h 61"/>
                <a:gd name="T8" fmla="*/ 0 w 61"/>
                <a:gd name="T9" fmla="*/ 26 h 61"/>
                <a:gd name="T10" fmla="*/ 26 w 61"/>
                <a:gd name="T11" fmla="*/ 52 h 61"/>
                <a:gd name="T12" fmla="*/ 40 w 61"/>
                <a:gd name="T13" fmla="*/ 48 h 61"/>
                <a:gd name="T14" fmla="*/ 50 w 61"/>
                <a:gd name="T15" fmla="*/ 58 h 61"/>
                <a:gd name="T16" fmla="*/ 58 w 61"/>
                <a:gd name="T17" fmla="*/ 58 h 61"/>
                <a:gd name="T18" fmla="*/ 58 w 61"/>
                <a:gd name="T19" fmla="*/ 50 h 61"/>
                <a:gd name="T20" fmla="*/ 26 w 61"/>
                <a:gd name="T21" fmla="*/ 44 h 61"/>
                <a:gd name="T22" fmla="*/ 8 w 61"/>
                <a:gd name="T23" fmla="*/ 26 h 61"/>
                <a:gd name="T24" fmla="*/ 26 w 61"/>
                <a:gd name="T25" fmla="*/ 8 h 61"/>
                <a:gd name="T26" fmla="*/ 44 w 61"/>
                <a:gd name="T27" fmla="*/ 26 h 61"/>
                <a:gd name="T28" fmla="*/ 26 w 61"/>
                <a:gd name="T29" fmla="*/ 44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1" h="61">
                  <a:moveTo>
                    <a:pt x="58" y="50"/>
                  </a:moveTo>
                  <a:cubicBezTo>
                    <a:pt x="48" y="40"/>
                    <a:pt x="48" y="40"/>
                    <a:pt x="48" y="40"/>
                  </a:cubicBezTo>
                  <a:cubicBezTo>
                    <a:pt x="51" y="36"/>
                    <a:pt x="52" y="31"/>
                    <a:pt x="52" y="26"/>
                  </a:cubicBezTo>
                  <a:cubicBezTo>
                    <a:pt x="52" y="12"/>
                    <a:pt x="40" y="0"/>
                    <a:pt x="26" y="0"/>
                  </a:cubicBezTo>
                  <a:cubicBezTo>
                    <a:pt x="12" y="0"/>
                    <a:pt x="0" y="12"/>
                    <a:pt x="0" y="26"/>
                  </a:cubicBezTo>
                  <a:cubicBezTo>
                    <a:pt x="0" y="40"/>
                    <a:pt x="12" y="52"/>
                    <a:pt x="26" y="52"/>
                  </a:cubicBezTo>
                  <a:cubicBezTo>
                    <a:pt x="31" y="52"/>
                    <a:pt x="36" y="51"/>
                    <a:pt x="40" y="48"/>
                  </a:cubicBezTo>
                  <a:cubicBezTo>
                    <a:pt x="50" y="58"/>
                    <a:pt x="50" y="58"/>
                    <a:pt x="50" y="58"/>
                  </a:cubicBezTo>
                  <a:cubicBezTo>
                    <a:pt x="52" y="61"/>
                    <a:pt x="56" y="61"/>
                    <a:pt x="58" y="58"/>
                  </a:cubicBezTo>
                  <a:cubicBezTo>
                    <a:pt x="61" y="56"/>
                    <a:pt x="61" y="52"/>
                    <a:pt x="58" y="50"/>
                  </a:cubicBezTo>
                  <a:close/>
                  <a:moveTo>
                    <a:pt x="26" y="44"/>
                  </a:moveTo>
                  <a:cubicBezTo>
                    <a:pt x="16" y="44"/>
                    <a:pt x="8" y="36"/>
                    <a:pt x="8" y="26"/>
                  </a:cubicBezTo>
                  <a:cubicBezTo>
                    <a:pt x="8" y="16"/>
                    <a:pt x="16" y="8"/>
                    <a:pt x="26" y="8"/>
                  </a:cubicBezTo>
                  <a:cubicBezTo>
                    <a:pt x="36" y="8"/>
                    <a:pt x="44" y="16"/>
                    <a:pt x="44" y="26"/>
                  </a:cubicBezTo>
                  <a:cubicBezTo>
                    <a:pt x="44" y="36"/>
                    <a:pt x="36" y="44"/>
                    <a:pt x="26" y="4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>
              <a:normAutofit fontScale="67500" lnSpcReduction="20000"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charset="-122"/>
                <a:sym typeface="Arial" pitchFamily="34" charset="0"/>
              </a:endParaRPr>
            </a:p>
          </p:txBody>
        </p:sp>
      </p:grpSp>
      <p:grpSp>
        <p:nvGrpSpPr>
          <p:cNvPr id="67" name="组合 66"/>
          <p:cNvGrpSpPr/>
          <p:nvPr/>
        </p:nvGrpSpPr>
        <p:grpSpPr>
          <a:xfrm>
            <a:off x="4063511" y="3697045"/>
            <a:ext cx="309563" cy="547687"/>
            <a:chOff x="8911003" y="2249245"/>
            <a:chExt cx="309563" cy="547687"/>
          </a:xfrm>
        </p:grpSpPr>
        <p:grpSp>
          <p:nvGrpSpPr>
            <p:cNvPr id="68" name="组合 54"/>
            <p:cNvGrpSpPr/>
            <p:nvPr/>
          </p:nvGrpSpPr>
          <p:grpSpPr>
            <a:xfrm>
              <a:off x="8911003" y="2249245"/>
              <a:ext cx="309563" cy="547687"/>
              <a:chOff x="11082703" y="2231660"/>
              <a:chExt cx="309563" cy="547687"/>
            </a:xfrm>
          </p:grpSpPr>
          <p:sp>
            <p:nvSpPr>
              <p:cNvPr id="70" name="椭圆 69"/>
              <p:cNvSpPr/>
              <p:nvPr>
                <p:custDataLst>
                  <p:tags r:id="rId17"/>
                </p:custDataLst>
              </p:nvPr>
            </p:nvSpPr>
            <p:spPr bwMode="auto">
              <a:xfrm>
                <a:off x="11082703" y="2622185"/>
                <a:ext cx="309563" cy="157162"/>
              </a:xfrm>
              <a:prstGeom prst="ellipse">
                <a:avLst/>
              </a:prstGeom>
              <a:noFill/>
              <a:ln w="508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 fontScale="2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chemeClr val="tx1"/>
                  </a:solidFill>
                  <a:sym typeface="Arial" pitchFamily="34" charset="0"/>
                </a:endParaRPr>
              </a:p>
            </p:txBody>
          </p:sp>
          <p:sp>
            <p:nvSpPr>
              <p:cNvPr id="71" name="任意多边形 70"/>
              <p:cNvSpPr/>
              <p:nvPr>
                <p:custDataLst>
                  <p:tags r:id="rId18"/>
                </p:custDataLst>
              </p:nvPr>
            </p:nvSpPr>
            <p:spPr bwMode="auto">
              <a:xfrm>
                <a:off x="11112866" y="2231660"/>
                <a:ext cx="225425" cy="373062"/>
              </a:xfrm>
              <a:custGeom>
                <a:gdLst>
                  <a:gd name="connsiteX0" fmla="*/ 69058 w 414338"/>
                  <a:gd name="connsiteY0" fmla="*/ 0 h 514350"/>
                  <a:gd name="connsiteX1" fmla="*/ 345280 w 414338"/>
                  <a:gd name="connsiteY1" fmla="*/ 0 h 514350"/>
                  <a:gd name="connsiteX2" fmla="*/ 414338 w 414338"/>
                  <a:gd name="connsiteY2" fmla="*/ 69058 h 514350"/>
                  <a:gd name="connsiteX3" fmla="*/ 414338 w 414338"/>
                  <a:gd name="connsiteY3" fmla="*/ 345280 h 514350"/>
                  <a:gd name="connsiteX4" fmla="*/ 345280 w 414338"/>
                  <a:gd name="connsiteY4" fmla="*/ 414338 h 514350"/>
                  <a:gd name="connsiteX5" fmla="*/ 265176 w 414338"/>
                  <a:gd name="connsiteY5" fmla="*/ 414338 h 514350"/>
                  <a:gd name="connsiteX6" fmla="*/ 207169 w 414338"/>
                  <a:gd name="connsiteY6" fmla="*/ 514350 h 514350"/>
                  <a:gd name="connsiteX7" fmla="*/ 149162 w 414338"/>
                  <a:gd name="connsiteY7" fmla="*/ 414338 h 514350"/>
                  <a:gd name="connsiteX8" fmla="*/ 69058 w 414338"/>
                  <a:gd name="connsiteY8" fmla="*/ 414338 h 514350"/>
                  <a:gd name="connsiteX9" fmla="*/ 0 w 414338"/>
                  <a:gd name="connsiteY9" fmla="*/ 345280 h 514350"/>
                  <a:gd name="connsiteX10" fmla="*/ 0 w 414338"/>
                  <a:gd name="connsiteY10" fmla="*/ 69058 h 514350"/>
                  <a:gd name="connsiteX11" fmla="*/ 69058 w 414338"/>
                  <a:gd name="connsiteY11" fmla="*/ 0 h 5143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414338" h="514350">
                    <a:moveTo>
                      <a:pt x="69058" y="0"/>
                    </a:moveTo>
                    <a:lnTo>
                      <a:pt x="345280" y="0"/>
                    </a:lnTo>
                    <a:cubicBezTo>
                      <a:pt x="383420" y="0"/>
                      <a:pt x="414338" y="30918"/>
                      <a:pt x="414338" y="69058"/>
                    </a:cubicBezTo>
                    <a:lnTo>
                      <a:pt x="414338" y="345280"/>
                    </a:lnTo>
                    <a:cubicBezTo>
                      <a:pt x="414338" y="383420"/>
                      <a:pt x="383420" y="414338"/>
                      <a:pt x="345280" y="414338"/>
                    </a:cubicBezTo>
                    <a:lnTo>
                      <a:pt x="265176" y="414338"/>
                    </a:lnTo>
                    <a:lnTo>
                      <a:pt x="207169" y="514350"/>
                    </a:lnTo>
                    <a:lnTo>
                      <a:pt x="149162" y="414338"/>
                    </a:lnTo>
                    <a:lnTo>
                      <a:pt x="69058" y="414338"/>
                    </a:lnTo>
                    <a:cubicBezTo>
                      <a:pt x="30918" y="414338"/>
                      <a:pt x="0" y="383420"/>
                      <a:pt x="0" y="345280"/>
                    </a:cubicBezTo>
                    <a:lnTo>
                      <a:pt x="0" y="69058"/>
                    </a:lnTo>
                    <a:cubicBezTo>
                      <a:pt x="0" y="30918"/>
                      <a:pt x="30918" y="0"/>
                      <a:pt x="6905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chemeClr val="tx1"/>
                  </a:solidFill>
                  <a:sym typeface="Arial" pitchFamily="34" charset="0"/>
                </a:endParaRPr>
              </a:p>
            </p:txBody>
          </p:sp>
        </p:grpSp>
        <p:sp>
          <p:nvSpPr>
            <p:cNvPr id="69" name="Freeform 24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8973771" y="2256205"/>
              <a:ext cx="193675" cy="257175"/>
            </a:xfrm>
            <a:custGeom>
              <a:gdLst>
                <a:gd name="T0" fmla="*/ 58 w 61"/>
                <a:gd name="T1" fmla="*/ 50 h 61"/>
                <a:gd name="T2" fmla="*/ 48 w 61"/>
                <a:gd name="T3" fmla="*/ 40 h 61"/>
                <a:gd name="T4" fmla="*/ 52 w 61"/>
                <a:gd name="T5" fmla="*/ 26 h 61"/>
                <a:gd name="T6" fmla="*/ 26 w 61"/>
                <a:gd name="T7" fmla="*/ 0 h 61"/>
                <a:gd name="T8" fmla="*/ 0 w 61"/>
                <a:gd name="T9" fmla="*/ 26 h 61"/>
                <a:gd name="T10" fmla="*/ 26 w 61"/>
                <a:gd name="T11" fmla="*/ 52 h 61"/>
                <a:gd name="T12" fmla="*/ 40 w 61"/>
                <a:gd name="T13" fmla="*/ 48 h 61"/>
                <a:gd name="T14" fmla="*/ 50 w 61"/>
                <a:gd name="T15" fmla="*/ 58 h 61"/>
                <a:gd name="T16" fmla="*/ 58 w 61"/>
                <a:gd name="T17" fmla="*/ 58 h 61"/>
                <a:gd name="T18" fmla="*/ 58 w 61"/>
                <a:gd name="T19" fmla="*/ 50 h 61"/>
                <a:gd name="T20" fmla="*/ 26 w 61"/>
                <a:gd name="T21" fmla="*/ 44 h 61"/>
                <a:gd name="T22" fmla="*/ 8 w 61"/>
                <a:gd name="T23" fmla="*/ 26 h 61"/>
                <a:gd name="T24" fmla="*/ 26 w 61"/>
                <a:gd name="T25" fmla="*/ 8 h 61"/>
                <a:gd name="T26" fmla="*/ 44 w 61"/>
                <a:gd name="T27" fmla="*/ 26 h 61"/>
                <a:gd name="T28" fmla="*/ 26 w 61"/>
                <a:gd name="T29" fmla="*/ 44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1" h="61">
                  <a:moveTo>
                    <a:pt x="58" y="50"/>
                  </a:moveTo>
                  <a:cubicBezTo>
                    <a:pt x="48" y="40"/>
                    <a:pt x="48" y="40"/>
                    <a:pt x="48" y="40"/>
                  </a:cubicBezTo>
                  <a:cubicBezTo>
                    <a:pt x="51" y="36"/>
                    <a:pt x="52" y="31"/>
                    <a:pt x="52" y="26"/>
                  </a:cubicBezTo>
                  <a:cubicBezTo>
                    <a:pt x="52" y="12"/>
                    <a:pt x="40" y="0"/>
                    <a:pt x="26" y="0"/>
                  </a:cubicBezTo>
                  <a:cubicBezTo>
                    <a:pt x="12" y="0"/>
                    <a:pt x="0" y="12"/>
                    <a:pt x="0" y="26"/>
                  </a:cubicBezTo>
                  <a:cubicBezTo>
                    <a:pt x="0" y="40"/>
                    <a:pt x="12" y="52"/>
                    <a:pt x="26" y="52"/>
                  </a:cubicBezTo>
                  <a:cubicBezTo>
                    <a:pt x="31" y="52"/>
                    <a:pt x="36" y="51"/>
                    <a:pt x="40" y="48"/>
                  </a:cubicBezTo>
                  <a:cubicBezTo>
                    <a:pt x="50" y="58"/>
                    <a:pt x="50" y="58"/>
                    <a:pt x="50" y="58"/>
                  </a:cubicBezTo>
                  <a:cubicBezTo>
                    <a:pt x="52" y="61"/>
                    <a:pt x="56" y="61"/>
                    <a:pt x="58" y="58"/>
                  </a:cubicBezTo>
                  <a:cubicBezTo>
                    <a:pt x="61" y="56"/>
                    <a:pt x="61" y="52"/>
                    <a:pt x="58" y="50"/>
                  </a:cubicBezTo>
                  <a:close/>
                  <a:moveTo>
                    <a:pt x="26" y="44"/>
                  </a:moveTo>
                  <a:cubicBezTo>
                    <a:pt x="16" y="44"/>
                    <a:pt x="8" y="36"/>
                    <a:pt x="8" y="26"/>
                  </a:cubicBezTo>
                  <a:cubicBezTo>
                    <a:pt x="8" y="16"/>
                    <a:pt x="16" y="8"/>
                    <a:pt x="26" y="8"/>
                  </a:cubicBezTo>
                  <a:cubicBezTo>
                    <a:pt x="36" y="8"/>
                    <a:pt x="44" y="16"/>
                    <a:pt x="44" y="26"/>
                  </a:cubicBezTo>
                  <a:cubicBezTo>
                    <a:pt x="44" y="36"/>
                    <a:pt x="36" y="44"/>
                    <a:pt x="26" y="4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>
              <a:normAutofit fontScale="67500" lnSpcReduction="20000"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charset="-122"/>
                <a:sym typeface="Arial" pitchFamily="34" charset="0"/>
              </a:endParaRPr>
            </a:p>
          </p:txBody>
        </p:sp>
      </p:grpSp>
      <p:grpSp>
        <p:nvGrpSpPr>
          <p:cNvPr id="73" name="组合 72"/>
          <p:cNvGrpSpPr/>
          <p:nvPr/>
        </p:nvGrpSpPr>
        <p:grpSpPr>
          <a:xfrm>
            <a:off x="1806820" y="1255715"/>
            <a:ext cx="309563" cy="547687"/>
            <a:chOff x="8911003" y="2249245"/>
            <a:chExt cx="309563" cy="547687"/>
          </a:xfrm>
        </p:grpSpPr>
        <p:grpSp>
          <p:nvGrpSpPr>
            <p:cNvPr id="74" name="组合 54"/>
            <p:cNvGrpSpPr/>
            <p:nvPr/>
          </p:nvGrpSpPr>
          <p:grpSpPr>
            <a:xfrm>
              <a:off x="8911003" y="2249245"/>
              <a:ext cx="309563" cy="547687"/>
              <a:chOff x="11082703" y="2231660"/>
              <a:chExt cx="309563" cy="547687"/>
            </a:xfrm>
          </p:grpSpPr>
          <p:sp>
            <p:nvSpPr>
              <p:cNvPr id="76" name="椭圆 75"/>
              <p:cNvSpPr/>
              <p:nvPr>
                <p:custDataLst>
                  <p:tags r:id="rId20"/>
                </p:custDataLst>
              </p:nvPr>
            </p:nvSpPr>
            <p:spPr bwMode="auto">
              <a:xfrm>
                <a:off x="11082703" y="2622185"/>
                <a:ext cx="309563" cy="157162"/>
              </a:xfrm>
              <a:prstGeom prst="ellipse">
                <a:avLst/>
              </a:prstGeom>
              <a:noFill/>
              <a:ln w="508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 fontScale="2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chemeClr val="tx1"/>
                  </a:solidFill>
                  <a:sym typeface="Arial" pitchFamily="34" charset="0"/>
                </a:endParaRPr>
              </a:p>
            </p:txBody>
          </p:sp>
          <p:sp>
            <p:nvSpPr>
              <p:cNvPr id="77" name="任意多边形 76"/>
              <p:cNvSpPr/>
              <p:nvPr>
                <p:custDataLst>
                  <p:tags r:id="rId21"/>
                </p:custDataLst>
              </p:nvPr>
            </p:nvSpPr>
            <p:spPr bwMode="auto">
              <a:xfrm>
                <a:off x="11112866" y="2231660"/>
                <a:ext cx="225425" cy="373062"/>
              </a:xfrm>
              <a:custGeom>
                <a:gdLst>
                  <a:gd name="connsiteX0" fmla="*/ 69058 w 414338"/>
                  <a:gd name="connsiteY0" fmla="*/ 0 h 514350"/>
                  <a:gd name="connsiteX1" fmla="*/ 345280 w 414338"/>
                  <a:gd name="connsiteY1" fmla="*/ 0 h 514350"/>
                  <a:gd name="connsiteX2" fmla="*/ 414338 w 414338"/>
                  <a:gd name="connsiteY2" fmla="*/ 69058 h 514350"/>
                  <a:gd name="connsiteX3" fmla="*/ 414338 w 414338"/>
                  <a:gd name="connsiteY3" fmla="*/ 345280 h 514350"/>
                  <a:gd name="connsiteX4" fmla="*/ 345280 w 414338"/>
                  <a:gd name="connsiteY4" fmla="*/ 414338 h 514350"/>
                  <a:gd name="connsiteX5" fmla="*/ 265176 w 414338"/>
                  <a:gd name="connsiteY5" fmla="*/ 414338 h 514350"/>
                  <a:gd name="connsiteX6" fmla="*/ 207169 w 414338"/>
                  <a:gd name="connsiteY6" fmla="*/ 514350 h 514350"/>
                  <a:gd name="connsiteX7" fmla="*/ 149162 w 414338"/>
                  <a:gd name="connsiteY7" fmla="*/ 414338 h 514350"/>
                  <a:gd name="connsiteX8" fmla="*/ 69058 w 414338"/>
                  <a:gd name="connsiteY8" fmla="*/ 414338 h 514350"/>
                  <a:gd name="connsiteX9" fmla="*/ 0 w 414338"/>
                  <a:gd name="connsiteY9" fmla="*/ 345280 h 514350"/>
                  <a:gd name="connsiteX10" fmla="*/ 0 w 414338"/>
                  <a:gd name="connsiteY10" fmla="*/ 69058 h 514350"/>
                  <a:gd name="connsiteX11" fmla="*/ 69058 w 414338"/>
                  <a:gd name="connsiteY11" fmla="*/ 0 h 5143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414338" h="514350">
                    <a:moveTo>
                      <a:pt x="69058" y="0"/>
                    </a:moveTo>
                    <a:lnTo>
                      <a:pt x="345280" y="0"/>
                    </a:lnTo>
                    <a:cubicBezTo>
                      <a:pt x="383420" y="0"/>
                      <a:pt x="414338" y="30918"/>
                      <a:pt x="414338" y="69058"/>
                    </a:cubicBezTo>
                    <a:lnTo>
                      <a:pt x="414338" y="345280"/>
                    </a:lnTo>
                    <a:cubicBezTo>
                      <a:pt x="414338" y="383420"/>
                      <a:pt x="383420" y="414338"/>
                      <a:pt x="345280" y="414338"/>
                    </a:cubicBezTo>
                    <a:lnTo>
                      <a:pt x="265176" y="414338"/>
                    </a:lnTo>
                    <a:lnTo>
                      <a:pt x="207169" y="514350"/>
                    </a:lnTo>
                    <a:lnTo>
                      <a:pt x="149162" y="414338"/>
                    </a:lnTo>
                    <a:lnTo>
                      <a:pt x="69058" y="414338"/>
                    </a:lnTo>
                    <a:cubicBezTo>
                      <a:pt x="30918" y="414338"/>
                      <a:pt x="0" y="383420"/>
                      <a:pt x="0" y="345280"/>
                    </a:cubicBezTo>
                    <a:lnTo>
                      <a:pt x="0" y="69058"/>
                    </a:lnTo>
                    <a:cubicBezTo>
                      <a:pt x="0" y="30918"/>
                      <a:pt x="30918" y="0"/>
                      <a:pt x="6905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>
                <a:norm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>
                  <a:solidFill>
                    <a:schemeClr val="tx1"/>
                  </a:solidFill>
                  <a:sym typeface="Arial" pitchFamily="34" charset="0"/>
                </a:endParaRPr>
              </a:p>
            </p:txBody>
          </p:sp>
        </p:grpSp>
        <p:sp>
          <p:nvSpPr>
            <p:cNvPr id="75" name="Freeform 24"/>
            <p:cNvSpPr>
              <a:spLocks noEditPoints="1"/>
            </p:cNvSpPr>
            <p:nvPr>
              <p:custDataLst>
                <p:tags r:id="rId22"/>
              </p:custDataLst>
            </p:nvPr>
          </p:nvSpPr>
          <p:spPr bwMode="auto">
            <a:xfrm>
              <a:off x="8973771" y="2256205"/>
              <a:ext cx="193675" cy="257175"/>
            </a:xfrm>
            <a:custGeom>
              <a:gdLst>
                <a:gd name="T0" fmla="*/ 58 w 61"/>
                <a:gd name="T1" fmla="*/ 50 h 61"/>
                <a:gd name="T2" fmla="*/ 48 w 61"/>
                <a:gd name="T3" fmla="*/ 40 h 61"/>
                <a:gd name="T4" fmla="*/ 52 w 61"/>
                <a:gd name="T5" fmla="*/ 26 h 61"/>
                <a:gd name="T6" fmla="*/ 26 w 61"/>
                <a:gd name="T7" fmla="*/ 0 h 61"/>
                <a:gd name="T8" fmla="*/ 0 w 61"/>
                <a:gd name="T9" fmla="*/ 26 h 61"/>
                <a:gd name="T10" fmla="*/ 26 w 61"/>
                <a:gd name="T11" fmla="*/ 52 h 61"/>
                <a:gd name="T12" fmla="*/ 40 w 61"/>
                <a:gd name="T13" fmla="*/ 48 h 61"/>
                <a:gd name="T14" fmla="*/ 50 w 61"/>
                <a:gd name="T15" fmla="*/ 58 h 61"/>
                <a:gd name="T16" fmla="*/ 58 w 61"/>
                <a:gd name="T17" fmla="*/ 58 h 61"/>
                <a:gd name="T18" fmla="*/ 58 w 61"/>
                <a:gd name="T19" fmla="*/ 50 h 61"/>
                <a:gd name="T20" fmla="*/ 26 w 61"/>
                <a:gd name="T21" fmla="*/ 44 h 61"/>
                <a:gd name="T22" fmla="*/ 8 w 61"/>
                <a:gd name="T23" fmla="*/ 26 h 61"/>
                <a:gd name="T24" fmla="*/ 26 w 61"/>
                <a:gd name="T25" fmla="*/ 8 h 61"/>
                <a:gd name="T26" fmla="*/ 44 w 61"/>
                <a:gd name="T27" fmla="*/ 26 h 61"/>
                <a:gd name="T28" fmla="*/ 26 w 61"/>
                <a:gd name="T29" fmla="*/ 44 h 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1" h="61">
                  <a:moveTo>
                    <a:pt x="58" y="50"/>
                  </a:moveTo>
                  <a:cubicBezTo>
                    <a:pt x="48" y="40"/>
                    <a:pt x="48" y="40"/>
                    <a:pt x="48" y="40"/>
                  </a:cubicBezTo>
                  <a:cubicBezTo>
                    <a:pt x="51" y="36"/>
                    <a:pt x="52" y="31"/>
                    <a:pt x="52" y="26"/>
                  </a:cubicBezTo>
                  <a:cubicBezTo>
                    <a:pt x="52" y="12"/>
                    <a:pt x="40" y="0"/>
                    <a:pt x="26" y="0"/>
                  </a:cubicBezTo>
                  <a:cubicBezTo>
                    <a:pt x="12" y="0"/>
                    <a:pt x="0" y="12"/>
                    <a:pt x="0" y="26"/>
                  </a:cubicBezTo>
                  <a:cubicBezTo>
                    <a:pt x="0" y="40"/>
                    <a:pt x="12" y="52"/>
                    <a:pt x="26" y="52"/>
                  </a:cubicBezTo>
                  <a:cubicBezTo>
                    <a:pt x="31" y="52"/>
                    <a:pt x="36" y="51"/>
                    <a:pt x="40" y="48"/>
                  </a:cubicBezTo>
                  <a:cubicBezTo>
                    <a:pt x="50" y="58"/>
                    <a:pt x="50" y="58"/>
                    <a:pt x="50" y="58"/>
                  </a:cubicBezTo>
                  <a:cubicBezTo>
                    <a:pt x="52" y="61"/>
                    <a:pt x="56" y="61"/>
                    <a:pt x="58" y="58"/>
                  </a:cubicBezTo>
                  <a:cubicBezTo>
                    <a:pt x="61" y="56"/>
                    <a:pt x="61" y="52"/>
                    <a:pt x="58" y="50"/>
                  </a:cubicBezTo>
                  <a:close/>
                  <a:moveTo>
                    <a:pt x="26" y="44"/>
                  </a:moveTo>
                  <a:cubicBezTo>
                    <a:pt x="16" y="44"/>
                    <a:pt x="8" y="36"/>
                    <a:pt x="8" y="26"/>
                  </a:cubicBezTo>
                  <a:cubicBezTo>
                    <a:pt x="8" y="16"/>
                    <a:pt x="16" y="8"/>
                    <a:pt x="26" y="8"/>
                  </a:cubicBezTo>
                  <a:cubicBezTo>
                    <a:pt x="36" y="8"/>
                    <a:pt x="44" y="16"/>
                    <a:pt x="44" y="26"/>
                  </a:cubicBezTo>
                  <a:cubicBezTo>
                    <a:pt x="44" y="36"/>
                    <a:pt x="36" y="44"/>
                    <a:pt x="26" y="4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>
              <a:normAutofit fontScale="67500" lnSpcReduction="20000"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endParaRPr lang="zh-CN" altLang="en-US">
                <a:ea typeface="宋体" charset="-122"/>
                <a:sym typeface="Arial" pitchFamily="34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/>
          <p:cNvSpPr>
            <a:spLocks noGrp="1"/>
          </p:cNvSpPr>
          <p:nvPr>
            <p:ph type="title"/>
          </p:nvPr>
        </p:nvSpPr>
        <p:spPr>
          <a:xfrm>
            <a:off x="627184" y="215656"/>
            <a:ext cx="10515600" cy="1325563"/>
          </a:xfrm>
        </p:spPr>
        <p:txBody>
          <a:bodyPr/>
          <a:lstStyle/>
          <a:p>
            <a:r>
              <a:rPr lang="zh-CN" altLang="en-US" sz="3600" smtClean="0"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zh-CN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二）我校数学学科优生（尖子生）培养路径</a:t>
            </a:r>
          </a:p>
        </p:txBody>
      </p:sp>
      <p:grpSp>
        <p:nvGrpSpPr>
          <p:cNvPr id="2" name="组合 285"/>
          <p:cNvGrpSpPr/>
          <p:nvPr>
            <p:custDataLst>
              <p:tags r:id="rId2"/>
            </p:custDataLst>
          </p:nvPr>
        </p:nvGrpSpPr>
        <p:grpSpPr>
          <a:xfrm>
            <a:off x="5073650" y="1501774"/>
            <a:ext cx="1511787" cy="1689833"/>
            <a:chOff x="2506663" y="1388269"/>
            <a:chExt cx="1358770" cy="1544069"/>
          </a:xfrm>
        </p:grpSpPr>
        <p:sp>
          <p:nvSpPr>
            <p:cNvPr id="14375" name="Freeform 3"/>
            <p:cNvSpPr/>
            <p:nvPr>
              <p:custDataLst>
                <p:tags r:id="rId3"/>
              </p:custDataLst>
            </p:nvPr>
          </p:nvSpPr>
          <p:spPr bwMode="auto">
            <a:xfrm rot="-2700000">
              <a:off x="2506663" y="1388269"/>
              <a:ext cx="1247775" cy="1247775"/>
            </a:xfrm>
            <a:custGeom>
              <a:gdLst>
                <a:gd name="T0" fmla="*/ 1216085 w 1260"/>
                <a:gd name="T1" fmla="*/ 586256 h 1260"/>
                <a:gd name="T2" fmla="*/ 1239853 w 1260"/>
                <a:gd name="T3" fmla="*/ 509013 h 1260"/>
                <a:gd name="T4" fmla="*/ 1247775 w 1260"/>
                <a:gd name="T5" fmla="*/ 425828 h 1260"/>
                <a:gd name="T6" fmla="*/ 1245794 w 1260"/>
                <a:gd name="T7" fmla="*/ 382255 h 1260"/>
                <a:gd name="T8" fmla="*/ 1227969 w 1260"/>
                <a:gd name="T9" fmla="*/ 299070 h 1260"/>
                <a:gd name="T10" fmla="*/ 1196280 w 1260"/>
                <a:gd name="T11" fmla="*/ 223807 h 1260"/>
                <a:gd name="T12" fmla="*/ 1150726 w 1260"/>
                <a:gd name="T13" fmla="*/ 156467 h 1260"/>
                <a:gd name="T14" fmla="*/ 1093289 w 1260"/>
                <a:gd name="T15" fmla="*/ 97049 h 1260"/>
                <a:gd name="T16" fmla="*/ 1023968 w 1260"/>
                <a:gd name="T17" fmla="*/ 51495 h 1260"/>
                <a:gd name="T18" fmla="*/ 948705 w 1260"/>
                <a:gd name="T19" fmla="*/ 19806 h 1260"/>
                <a:gd name="T20" fmla="*/ 865520 w 1260"/>
                <a:gd name="T21" fmla="*/ 1981 h 1260"/>
                <a:gd name="T22" fmla="*/ 821947 w 1260"/>
                <a:gd name="T23" fmla="*/ 0 h 1260"/>
                <a:gd name="T24" fmla="*/ 748665 w 1260"/>
                <a:gd name="T25" fmla="*/ 7922 h 1260"/>
                <a:gd name="T26" fmla="*/ 677364 w 1260"/>
                <a:gd name="T27" fmla="*/ 25748 h 1260"/>
                <a:gd name="T28" fmla="*/ 570411 w 1260"/>
                <a:gd name="T29" fmla="*/ 25748 h 1260"/>
                <a:gd name="T30" fmla="*/ 499110 w 1260"/>
                <a:gd name="T31" fmla="*/ 7922 h 1260"/>
                <a:gd name="T32" fmla="*/ 425828 w 1260"/>
                <a:gd name="T33" fmla="*/ 0 h 1260"/>
                <a:gd name="T34" fmla="*/ 382255 w 1260"/>
                <a:gd name="T35" fmla="*/ 1981 h 1260"/>
                <a:gd name="T36" fmla="*/ 299070 w 1260"/>
                <a:gd name="T37" fmla="*/ 19806 h 1260"/>
                <a:gd name="T38" fmla="*/ 223807 w 1260"/>
                <a:gd name="T39" fmla="*/ 51495 h 1260"/>
                <a:gd name="T40" fmla="*/ 154486 w 1260"/>
                <a:gd name="T41" fmla="*/ 97049 h 1260"/>
                <a:gd name="T42" fmla="*/ 97049 w 1260"/>
                <a:gd name="T43" fmla="*/ 156467 h 1260"/>
                <a:gd name="T44" fmla="*/ 51495 w 1260"/>
                <a:gd name="T45" fmla="*/ 223807 h 1260"/>
                <a:gd name="T46" fmla="*/ 19806 w 1260"/>
                <a:gd name="T47" fmla="*/ 299070 h 1260"/>
                <a:gd name="T48" fmla="*/ 1981 w 1260"/>
                <a:gd name="T49" fmla="*/ 382255 h 1260"/>
                <a:gd name="T50" fmla="*/ 0 w 1260"/>
                <a:gd name="T51" fmla="*/ 425828 h 1260"/>
                <a:gd name="T52" fmla="*/ 7922 w 1260"/>
                <a:gd name="T53" fmla="*/ 505052 h 1260"/>
                <a:gd name="T54" fmla="*/ 27728 w 1260"/>
                <a:gd name="T55" fmla="*/ 578334 h 1260"/>
                <a:gd name="T56" fmla="*/ 27728 w 1260"/>
                <a:gd name="T57" fmla="*/ 669441 h 1260"/>
                <a:gd name="T58" fmla="*/ 7922 w 1260"/>
                <a:gd name="T59" fmla="*/ 742723 h 1260"/>
                <a:gd name="T60" fmla="*/ 0 w 1260"/>
                <a:gd name="T61" fmla="*/ 821947 h 1260"/>
                <a:gd name="T62" fmla="*/ 1981 w 1260"/>
                <a:gd name="T63" fmla="*/ 865520 h 1260"/>
                <a:gd name="T64" fmla="*/ 19806 w 1260"/>
                <a:gd name="T65" fmla="*/ 948705 h 1260"/>
                <a:gd name="T66" fmla="*/ 51495 w 1260"/>
                <a:gd name="T67" fmla="*/ 1025948 h 1260"/>
                <a:gd name="T68" fmla="*/ 97049 w 1260"/>
                <a:gd name="T69" fmla="*/ 1093289 h 1260"/>
                <a:gd name="T70" fmla="*/ 154486 w 1260"/>
                <a:gd name="T71" fmla="*/ 1150726 h 1260"/>
                <a:gd name="T72" fmla="*/ 223807 w 1260"/>
                <a:gd name="T73" fmla="*/ 1196280 h 1260"/>
                <a:gd name="T74" fmla="*/ 299070 w 1260"/>
                <a:gd name="T75" fmla="*/ 1227969 h 1260"/>
                <a:gd name="T76" fmla="*/ 382255 w 1260"/>
                <a:gd name="T77" fmla="*/ 1245794 h 1260"/>
                <a:gd name="T78" fmla="*/ 425828 w 1260"/>
                <a:gd name="T79" fmla="*/ 1247775 h 1260"/>
                <a:gd name="T80" fmla="*/ 499110 w 1260"/>
                <a:gd name="T81" fmla="*/ 1241833 h 1260"/>
                <a:gd name="T82" fmla="*/ 570411 w 1260"/>
                <a:gd name="T83" fmla="*/ 1222027 h 1260"/>
                <a:gd name="T84" fmla="*/ 677364 w 1260"/>
                <a:gd name="T85" fmla="*/ 1222027 h 1260"/>
                <a:gd name="T86" fmla="*/ 746684 w 1260"/>
                <a:gd name="T87" fmla="*/ 1241833 h 1260"/>
                <a:gd name="T88" fmla="*/ 821947 w 1260"/>
                <a:gd name="T89" fmla="*/ 1247775 h 1260"/>
                <a:gd name="T90" fmla="*/ 865520 w 1260"/>
                <a:gd name="T91" fmla="*/ 1245794 h 1260"/>
                <a:gd name="T92" fmla="*/ 948705 w 1260"/>
                <a:gd name="T93" fmla="*/ 1227969 h 1260"/>
                <a:gd name="T94" fmla="*/ 1023968 w 1260"/>
                <a:gd name="T95" fmla="*/ 1196280 h 1260"/>
                <a:gd name="T96" fmla="*/ 1093289 w 1260"/>
                <a:gd name="T97" fmla="*/ 1150726 h 1260"/>
                <a:gd name="T98" fmla="*/ 1150726 w 1260"/>
                <a:gd name="T99" fmla="*/ 1093289 h 1260"/>
                <a:gd name="T100" fmla="*/ 1196280 w 1260"/>
                <a:gd name="T101" fmla="*/ 1025948 h 1260"/>
                <a:gd name="T102" fmla="*/ 1227969 w 1260"/>
                <a:gd name="T103" fmla="*/ 948705 h 1260"/>
                <a:gd name="T104" fmla="*/ 1245794 w 1260"/>
                <a:gd name="T105" fmla="*/ 865520 h 1260"/>
                <a:gd name="T106" fmla="*/ 1247775 w 1260"/>
                <a:gd name="T107" fmla="*/ 821947 h 1260"/>
                <a:gd name="T108" fmla="*/ 1239853 w 1260"/>
                <a:gd name="T109" fmla="*/ 738762 h 1260"/>
                <a:gd name="T110" fmla="*/ 1216085 w 1260"/>
                <a:gd name="T111" fmla="*/ 661519 h 1260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</a:gdLst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0" t="0" r="r" b="b"/>
              <a:pathLst>
                <a:path w="1260" h="1260">
                  <a:moveTo>
                    <a:pt x="1228" y="592"/>
                  </a:moveTo>
                  <a:lnTo>
                    <a:pt x="1228" y="592"/>
                  </a:lnTo>
                  <a:lnTo>
                    <a:pt x="1242" y="554"/>
                  </a:lnTo>
                  <a:lnTo>
                    <a:pt x="1252" y="514"/>
                  </a:lnTo>
                  <a:lnTo>
                    <a:pt x="1258" y="472"/>
                  </a:lnTo>
                  <a:lnTo>
                    <a:pt x="1260" y="430"/>
                  </a:lnTo>
                  <a:lnTo>
                    <a:pt x="1258" y="386"/>
                  </a:lnTo>
                  <a:lnTo>
                    <a:pt x="1250" y="344"/>
                  </a:lnTo>
                  <a:lnTo>
                    <a:pt x="1240" y="302"/>
                  </a:lnTo>
                  <a:lnTo>
                    <a:pt x="1226" y="264"/>
                  </a:lnTo>
                  <a:lnTo>
                    <a:pt x="1208" y="226"/>
                  </a:lnTo>
                  <a:lnTo>
                    <a:pt x="1186" y="190"/>
                  </a:lnTo>
                  <a:lnTo>
                    <a:pt x="1162" y="158"/>
                  </a:lnTo>
                  <a:lnTo>
                    <a:pt x="1134" y="126"/>
                  </a:lnTo>
                  <a:lnTo>
                    <a:pt x="1104" y="98"/>
                  </a:lnTo>
                  <a:lnTo>
                    <a:pt x="1070" y="74"/>
                  </a:lnTo>
                  <a:lnTo>
                    <a:pt x="1034" y="52"/>
                  </a:lnTo>
                  <a:lnTo>
                    <a:pt x="998" y="34"/>
                  </a:lnTo>
                  <a:lnTo>
                    <a:pt x="958" y="20"/>
                  </a:lnTo>
                  <a:lnTo>
                    <a:pt x="916" y="10"/>
                  </a:lnTo>
                  <a:lnTo>
                    <a:pt x="874" y="2"/>
                  </a:lnTo>
                  <a:lnTo>
                    <a:pt x="830" y="0"/>
                  </a:lnTo>
                  <a:lnTo>
                    <a:pt x="792" y="2"/>
                  </a:lnTo>
                  <a:lnTo>
                    <a:pt x="756" y="8"/>
                  </a:lnTo>
                  <a:lnTo>
                    <a:pt x="720" y="16"/>
                  </a:lnTo>
                  <a:lnTo>
                    <a:pt x="684" y="26"/>
                  </a:lnTo>
                  <a:lnTo>
                    <a:pt x="576" y="26"/>
                  </a:lnTo>
                  <a:lnTo>
                    <a:pt x="540" y="16"/>
                  </a:lnTo>
                  <a:lnTo>
                    <a:pt x="504" y="8"/>
                  </a:lnTo>
                  <a:lnTo>
                    <a:pt x="468" y="2"/>
                  </a:lnTo>
                  <a:lnTo>
                    <a:pt x="430" y="0"/>
                  </a:lnTo>
                  <a:lnTo>
                    <a:pt x="386" y="2"/>
                  </a:lnTo>
                  <a:lnTo>
                    <a:pt x="344" y="10"/>
                  </a:lnTo>
                  <a:lnTo>
                    <a:pt x="302" y="20"/>
                  </a:lnTo>
                  <a:lnTo>
                    <a:pt x="262" y="34"/>
                  </a:lnTo>
                  <a:lnTo>
                    <a:pt x="226" y="52"/>
                  </a:lnTo>
                  <a:lnTo>
                    <a:pt x="190" y="74"/>
                  </a:lnTo>
                  <a:lnTo>
                    <a:pt x="156" y="98"/>
                  </a:lnTo>
                  <a:lnTo>
                    <a:pt x="126" y="126"/>
                  </a:lnTo>
                  <a:lnTo>
                    <a:pt x="98" y="158"/>
                  </a:lnTo>
                  <a:lnTo>
                    <a:pt x="74" y="190"/>
                  </a:lnTo>
                  <a:lnTo>
                    <a:pt x="52" y="226"/>
                  </a:lnTo>
                  <a:lnTo>
                    <a:pt x="34" y="264"/>
                  </a:lnTo>
                  <a:lnTo>
                    <a:pt x="20" y="302"/>
                  </a:lnTo>
                  <a:lnTo>
                    <a:pt x="8" y="344"/>
                  </a:lnTo>
                  <a:lnTo>
                    <a:pt x="2" y="386"/>
                  </a:lnTo>
                  <a:lnTo>
                    <a:pt x="0" y="430"/>
                  </a:lnTo>
                  <a:lnTo>
                    <a:pt x="2" y="470"/>
                  </a:lnTo>
                  <a:lnTo>
                    <a:pt x="8" y="510"/>
                  </a:lnTo>
                  <a:lnTo>
                    <a:pt x="16" y="548"/>
                  </a:lnTo>
                  <a:lnTo>
                    <a:pt x="28" y="584"/>
                  </a:lnTo>
                  <a:lnTo>
                    <a:pt x="28" y="676"/>
                  </a:lnTo>
                  <a:lnTo>
                    <a:pt x="16" y="712"/>
                  </a:lnTo>
                  <a:lnTo>
                    <a:pt x="8" y="750"/>
                  </a:lnTo>
                  <a:lnTo>
                    <a:pt x="2" y="790"/>
                  </a:lnTo>
                  <a:lnTo>
                    <a:pt x="0" y="830"/>
                  </a:lnTo>
                  <a:lnTo>
                    <a:pt x="2" y="874"/>
                  </a:lnTo>
                  <a:lnTo>
                    <a:pt x="8" y="916"/>
                  </a:lnTo>
                  <a:lnTo>
                    <a:pt x="20" y="958"/>
                  </a:lnTo>
                  <a:lnTo>
                    <a:pt x="34" y="998"/>
                  </a:lnTo>
                  <a:lnTo>
                    <a:pt x="52" y="1036"/>
                  </a:lnTo>
                  <a:lnTo>
                    <a:pt x="74" y="1070"/>
                  </a:lnTo>
                  <a:lnTo>
                    <a:pt x="98" y="1104"/>
                  </a:lnTo>
                  <a:lnTo>
                    <a:pt x="126" y="1134"/>
                  </a:lnTo>
                  <a:lnTo>
                    <a:pt x="156" y="1162"/>
                  </a:lnTo>
                  <a:lnTo>
                    <a:pt x="190" y="1186"/>
                  </a:lnTo>
                  <a:lnTo>
                    <a:pt x="226" y="1208"/>
                  </a:lnTo>
                  <a:lnTo>
                    <a:pt x="262" y="1226"/>
                  </a:lnTo>
                  <a:lnTo>
                    <a:pt x="302" y="1240"/>
                  </a:lnTo>
                  <a:lnTo>
                    <a:pt x="344" y="1252"/>
                  </a:lnTo>
                  <a:lnTo>
                    <a:pt x="386" y="1258"/>
                  </a:lnTo>
                  <a:lnTo>
                    <a:pt x="430" y="1260"/>
                  </a:lnTo>
                  <a:lnTo>
                    <a:pt x="468" y="1258"/>
                  </a:lnTo>
                  <a:lnTo>
                    <a:pt x="504" y="1254"/>
                  </a:lnTo>
                  <a:lnTo>
                    <a:pt x="540" y="1246"/>
                  </a:lnTo>
                  <a:lnTo>
                    <a:pt x="576" y="1234"/>
                  </a:lnTo>
                  <a:lnTo>
                    <a:pt x="684" y="1234"/>
                  </a:lnTo>
                  <a:lnTo>
                    <a:pt x="718" y="1246"/>
                  </a:lnTo>
                  <a:lnTo>
                    <a:pt x="754" y="1254"/>
                  </a:lnTo>
                  <a:lnTo>
                    <a:pt x="792" y="1258"/>
                  </a:lnTo>
                  <a:lnTo>
                    <a:pt x="830" y="1260"/>
                  </a:lnTo>
                  <a:lnTo>
                    <a:pt x="874" y="1258"/>
                  </a:lnTo>
                  <a:lnTo>
                    <a:pt x="916" y="1252"/>
                  </a:lnTo>
                  <a:lnTo>
                    <a:pt x="958" y="1240"/>
                  </a:lnTo>
                  <a:lnTo>
                    <a:pt x="998" y="1226"/>
                  </a:lnTo>
                  <a:lnTo>
                    <a:pt x="1034" y="1208"/>
                  </a:lnTo>
                  <a:lnTo>
                    <a:pt x="1070" y="1186"/>
                  </a:lnTo>
                  <a:lnTo>
                    <a:pt x="1104" y="1162"/>
                  </a:lnTo>
                  <a:lnTo>
                    <a:pt x="1134" y="1134"/>
                  </a:lnTo>
                  <a:lnTo>
                    <a:pt x="1162" y="1104"/>
                  </a:lnTo>
                  <a:lnTo>
                    <a:pt x="1186" y="1070"/>
                  </a:lnTo>
                  <a:lnTo>
                    <a:pt x="1208" y="1036"/>
                  </a:lnTo>
                  <a:lnTo>
                    <a:pt x="1226" y="998"/>
                  </a:lnTo>
                  <a:lnTo>
                    <a:pt x="1240" y="958"/>
                  </a:lnTo>
                  <a:lnTo>
                    <a:pt x="1250" y="916"/>
                  </a:lnTo>
                  <a:lnTo>
                    <a:pt x="1258" y="874"/>
                  </a:lnTo>
                  <a:lnTo>
                    <a:pt x="1260" y="830"/>
                  </a:lnTo>
                  <a:lnTo>
                    <a:pt x="1258" y="788"/>
                  </a:lnTo>
                  <a:lnTo>
                    <a:pt x="1252" y="746"/>
                  </a:lnTo>
                  <a:lnTo>
                    <a:pt x="1242" y="706"/>
                  </a:lnTo>
                  <a:lnTo>
                    <a:pt x="1228" y="668"/>
                  </a:lnTo>
                  <a:lnTo>
                    <a:pt x="1228" y="592"/>
                  </a:lnTo>
                  <a:close/>
                </a:path>
              </a:pathLst>
            </a:custGeom>
            <a:noFill/>
            <a:ln w="101600" cap="flat" cmpd="sng">
              <a:solidFill>
                <a:srgbClr val="00B05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" name="Group 80"/>
            <p:cNvGrpSpPr/>
            <p:nvPr/>
          </p:nvGrpSpPr>
          <p:grpSpPr>
            <a:xfrm rot="-8100000">
              <a:off x="3268533" y="2335437"/>
              <a:ext cx="541338" cy="652463"/>
              <a:chOff x="3670" y="2794"/>
              <a:chExt cx="341" cy="411"/>
            </a:xfrm>
          </p:grpSpPr>
          <p:grpSp>
            <p:nvGrpSpPr>
              <p:cNvPr id="4" name="Group 138"/>
              <p:cNvGrpSpPr/>
              <p:nvPr/>
            </p:nvGrpSpPr>
            <p:grpSpPr>
              <a:xfrm>
                <a:off x="3857" y="3051"/>
                <a:ext cx="154" cy="154"/>
                <a:chOff x="1661" y="2750"/>
                <a:chExt cx="250" cy="250"/>
              </a:xfrm>
            </p:grpSpPr>
            <p:sp>
              <p:nvSpPr>
                <p:cNvPr id="248" name="Oval 139"/>
                <p:cNvSpPr>
                  <a:spLocks noChangeArrowheads="1"/>
                </p:cNvSpPr>
                <p:nvPr>
                  <p:custDataLst>
                    <p:tags r:id="rId4"/>
                  </p:custDataLst>
                </p:nvPr>
              </p:nvSpPr>
              <p:spPr bwMode="auto">
                <a:xfrm>
                  <a:off x="1662" y="2750"/>
                  <a:ext cx="250" cy="249"/>
                </a:xfrm>
                <a:prstGeom prst="ellipse">
                  <a:avLst/>
                </a:prstGeom>
                <a:solidFill>
                  <a:srgbClr val="77C7A3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101600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eaVert" wrap="none" anchor="ctr">
                  <a:normAutofit fontScale="25000" lnSpcReduction="20000"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5pPr>
                  <a:lvl6pPr marL="25146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6pPr>
                  <a:lvl7pPr marL="29718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7pPr>
                  <a:lvl8pPr marL="34290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8pPr>
                  <a:lvl9pPr marL="38862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ko-KR">
                    <a:solidFill>
                      <a:srgbClr val="77C7A3"/>
                    </a:solidFill>
                    <a:latin typeface="Calibri"/>
                    <a:sym typeface="Arial" pitchFamily="34" charset="0"/>
                  </a:endParaRPr>
                </a:p>
              </p:txBody>
            </p:sp>
            <p:sp>
              <p:nvSpPr>
                <p:cNvPr id="249" name="Oval 140"/>
                <p:cNvSpPr>
                  <a:spLocks noChangeArrowheads="1"/>
                </p:cNvSpPr>
                <p:nvPr>
                  <p:custDataLst>
                    <p:tags r:id="rId5"/>
                  </p:custDataLst>
                </p:nvPr>
              </p:nvSpPr>
              <p:spPr bwMode="auto">
                <a:xfrm>
                  <a:off x="1730" y="2817"/>
                  <a:ext cx="114" cy="115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101600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eaVert" wrap="none" anchor="ctr">
                  <a:normAutofit fontScale="25000" lnSpcReduction="20000"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5pPr>
                  <a:lvl6pPr marL="25146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6pPr>
                  <a:lvl7pPr marL="29718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7pPr>
                  <a:lvl8pPr marL="34290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8pPr>
                  <a:lvl9pPr marL="38862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ko-KR">
                    <a:solidFill>
                      <a:srgbClr val="77C7A3"/>
                    </a:solidFill>
                    <a:latin typeface="Calibri"/>
                    <a:sym typeface="Arial" pitchFamily="34" charset="0"/>
                  </a:endParaRPr>
                </a:p>
              </p:txBody>
            </p:sp>
          </p:grpSp>
          <p:sp>
            <p:nvSpPr>
              <p:cNvPr id="247" name="Line 84"/>
              <p:cNvSpPr>
                <a:spLocks noChangeShapeType="1"/>
              </p:cNvSpPr>
              <p:nvPr>
                <p:custDataLst>
                  <p:tags r:id="rId6"/>
                </p:custDataLst>
              </p:nvPr>
            </p:nvSpPr>
            <p:spPr bwMode="auto">
              <a:xfrm>
                <a:off x="3670" y="2794"/>
                <a:ext cx="208" cy="327"/>
              </a:xfrm>
              <a:prstGeom prst="line">
                <a:avLst/>
              </a:prstGeom>
              <a:noFill/>
              <a:ln w="19050" cap="rnd">
                <a:solidFill>
                  <a:srgbClr val="77C7A3"/>
                </a:solidFill>
                <a:prstDash val="sysDot"/>
                <a:round/>
                <a:headEnd type="triangle" w="med" len="med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rgbClr val="FFFFFF"/>
                      </a:outerShdw>
                    </a:effectLst>
                  </a14:hiddenEffects>
                </a:ext>
              </a:extLst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77C7A3"/>
                  </a:solidFill>
                  <a:ea typeface="宋体" charset="-122"/>
                  <a:sym typeface="Arial" pitchFamily="34" charset="0"/>
                </a:endParaRPr>
              </a:p>
            </p:txBody>
          </p:sp>
        </p:grpSp>
        <p:sp>
          <p:nvSpPr>
            <p:cNvPr id="14377" name="文本框 274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2559582" y="1661238"/>
              <a:ext cx="1141937" cy="92333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ym typeface="Arial" pitchFamily="34" charset="0"/>
                </a:rPr>
                <a:t>课堂</a:t>
              </a:r>
            </a:p>
            <a:p>
              <a:pPr algn="ctr"/>
              <a:r>
                <a:rPr lang="zh-CN" altLang="zh-CN" sz="2400" b="1" smtClean="0">
                  <a:sym typeface="Arial" pitchFamily="34" charset="0"/>
                </a:rPr>
                <a:t>主阵地</a:t>
              </a:r>
              <a:endParaRPr lang="zh-CN" altLang="zh-CN" sz="2400" b="1">
                <a:sym typeface="Arial" pitchFamily="34" charset="0"/>
              </a:endParaRPr>
            </a:p>
          </p:txBody>
        </p:sp>
      </p:grpSp>
      <p:grpSp>
        <p:nvGrpSpPr>
          <p:cNvPr id="5" name="组合 286"/>
          <p:cNvGrpSpPr/>
          <p:nvPr>
            <p:custDataLst>
              <p:tags r:id="rId8"/>
            </p:custDataLst>
          </p:nvPr>
        </p:nvGrpSpPr>
        <p:grpSpPr>
          <a:xfrm>
            <a:off x="3063956" y="2852738"/>
            <a:ext cx="1826057" cy="1247775"/>
            <a:chOff x="1709391" y="2813844"/>
            <a:chExt cx="1825955" cy="1247775"/>
          </a:xfrm>
        </p:grpSpPr>
        <p:sp>
          <p:nvSpPr>
            <p:cNvPr id="14368" name="Freeform 35"/>
            <p:cNvSpPr/>
            <p:nvPr>
              <p:custDataLst>
                <p:tags r:id="rId9"/>
              </p:custDataLst>
            </p:nvPr>
          </p:nvSpPr>
          <p:spPr bwMode="auto">
            <a:xfrm rot="-2700000">
              <a:off x="1776413" y="2813844"/>
              <a:ext cx="1247775" cy="1247775"/>
            </a:xfrm>
            <a:custGeom>
              <a:gdLst>
                <a:gd name="T0" fmla="*/ 1216085 w 1260"/>
                <a:gd name="T1" fmla="*/ 586256 h 1260"/>
                <a:gd name="T2" fmla="*/ 1239853 w 1260"/>
                <a:gd name="T3" fmla="*/ 509013 h 1260"/>
                <a:gd name="T4" fmla="*/ 1247775 w 1260"/>
                <a:gd name="T5" fmla="*/ 425828 h 1260"/>
                <a:gd name="T6" fmla="*/ 1245794 w 1260"/>
                <a:gd name="T7" fmla="*/ 382255 h 1260"/>
                <a:gd name="T8" fmla="*/ 1227969 w 1260"/>
                <a:gd name="T9" fmla="*/ 299070 h 1260"/>
                <a:gd name="T10" fmla="*/ 1196280 w 1260"/>
                <a:gd name="T11" fmla="*/ 223807 h 1260"/>
                <a:gd name="T12" fmla="*/ 1150726 w 1260"/>
                <a:gd name="T13" fmla="*/ 156467 h 1260"/>
                <a:gd name="T14" fmla="*/ 1093289 w 1260"/>
                <a:gd name="T15" fmla="*/ 97049 h 1260"/>
                <a:gd name="T16" fmla="*/ 1023968 w 1260"/>
                <a:gd name="T17" fmla="*/ 51495 h 1260"/>
                <a:gd name="T18" fmla="*/ 948705 w 1260"/>
                <a:gd name="T19" fmla="*/ 19806 h 1260"/>
                <a:gd name="T20" fmla="*/ 865520 w 1260"/>
                <a:gd name="T21" fmla="*/ 1981 h 1260"/>
                <a:gd name="T22" fmla="*/ 821947 w 1260"/>
                <a:gd name="T23" fmla="*/ 0 h 1260"/>
                <a:gd name="T24" fmla="*/ 748665 w 1260"/>
                <a:gd name="T25" fmla="*/ 7922 h 1260"/>
                <a:gd name="T26" fmla="*/ 677364 w 1260"/>
                <a:gd name="T27" fmla="*/ 25748 h 1260"/>
                <a:gd name="T28" fmla="*/ 570411 w 1260"/>
                <a:gd name="T29" fmla="*/ 25748 h 1260"/>
                <a:gd name="T30" fmla="*/ 499110 w 1260"/>
                <a:gd name="T31" fmla="*/ 7922 h 1260"/>
                <a:gd name="T32" fmla="*/ 425828 w 1260"/>
                <a:gd name="T33" fmla="*/ 0 h 1260"/>
                <a:gd name="T34" fmla="*/ 382255 w 1260"/>
                <a:gd name="T35" fmla="*/ 1981 h 1260"/>
                <a:gd name="T36" fmla="*/ 299070 w 1260"/>
                <a:gd name="T37" fmla="*/ 19806 h 1260"/>
                <a:gd name="T38" fmla="*/ 223807 w 1260"/>
                <a:gd name="T39" fmla="*/ 51495 h 1260"/>
                <a:gd name="T40" fmla="*/ 154486 w 1260"/>
                <a:gd name="T41" fmla="*/ 97049 h 1260"/>
                <a:gd name="T42" fmla="*/ 97049 w 1260"/>
                <a:gd name="T43" fmla="*/ 156467 h 1260"/>
                <a:gd name="T44" fmla="*/ 51495 w 1260"/>
                <a:gd name="T45" fmla="*/ 223807 h 1260"/>
                <a:gd name="T46" fmla="*/ 19806 w 1260"/>
                <a:gd name="T47" fmla="*/ 299070 h 1260"/>
                <a:gd name="T48" fmla="*/ 1981 w 1260"/>
                <a:gd name="T49" fmla="*/ 382255 h 1260"/>
                <a:gd name="T50" fmla="*/ 0 w 1260"/>
                <a:gd name="T51" fmla="*/ 425828 h 1260"/>
                <a:gd name="T52" fmla="*/ 7922 w 1260"/>
                <a:gd name="T53" fmla="*/ 505052 h 1260"/>
                <a:gd name="T54" fmla="*/ 27728 w 1260"/>
                <a:gd name="T55" fmla="*/ 578334 h 1260"/>
                <a:gd name="T56" fmla="*/ 27728 w 1260"/>
                <a:gd name="T57" fmla="*/ 669441 h 1260"/>
                <a:gd name="T58" fmla="*/ 7922 w 1260"/>
                <a:gd name="T59" fmla="*/ 742723 h 1260"/>
                <a:gd name="T60" fmla="*/ 0 w 1260"/>
                <a:gd name="T61" fmla="*/ 821947 h 1260"/>
                <a:gd name="T62" fmla="*/ 1981 w 1260"/>
                <a:gd name="T63" fmla="*/ 865520 h 1260"/>
                <a:gd name="T64" fmla="*/ 19806 w 1260"/>
                <a:gd name="T65" fmla="*/ 948705 h 1260"/>
                <a:gd name="T66" fmla="*/ 51495 w 1260"/>
                <a:gd name="T67" fmla="*/ 1025948 h 1260"/>
                <a:gd name="T68" fmla="*/ 97049 w 1260"/>
                <a:gd name="T69" fmla="*/ 1093289 h 1260"/>
                <a:gd name="T70" fmla="*/ 154486 w 1260"/>
                <a:gd name="T71" fmla="*/ 1150726 h 1260"/>
                <a:gd name="T72" fmla="*/ 223807 w 1260"/>
                <a:gd name="T73" fmla="*/ 1196280 h 1260"/>
                <a:gd name="T74" fmla="*/ 299070 w 1260"/>
                <a:gd name="T75" fmla="*/ 1227969 h 1260"/>
                <a:gd name="T76" fmla="*/ 382255 w 1260"/>
                <a:gd name="T77" fmla="*/ 1245794 h 1260"/>
                <a:gd name="T78" fmla="*/ 425828 w 1260"/>
                <a:gd name="T79" fmla="*/ 1247775 h 1260"/>
                <a:gd name="T80" fmla="*/ 499110 w 1260"/>
                <a:gd name="T81" fmla="*/ 1241833 h 1260"/>
                <a:gd name="T82" fmla="*/ 570411 w 1260"/>
                <a:gd name="T83" fmla="*/ 1222027 h 1260"/>
                <a:gd name="T84" fmla="*/ 677364 w 1260"/>
                <a:gd name="T85" fmla="*/ 1222027 h 1260"/>
                <a:gd name="T86" fmla="*/ 746684 w 1260"/>
                <a:gd name="T87" fmla="*/ 1241833 h 1260"/>
                <a:gd name="T88" fmla="*/ 821947 w 1260"/>
                <a:gd name="T89" fmla="*/ 1247775 h 1260"/>
                <a:gd name="T90" fmla="*/ 865520 w 1260"/>
                <a:gd name="T91" fmla="*/ 1245794 h 1260"/>
                <a:gd name="T92" fmla="*/ 948705 w 1260"/>
                <a:gd name="T93" fmla="*/ 1227969 h 1260"/>
                <a:gd name="T94" fmla="*/ 1023968 w 1260"/>
                <a:gd name="T95" fmla="*/ 1196280 h 1260"/>
                <a:gd name="T96" fmla="*/ 1093289 w 1260"/>
                <a:gd name="T97" fmla="*/ 1150726 h 1260"/>
                <a:gd name="T98" fmla="*/ 1150726 w 1260"/>
                <a:gd name="T99" fmla="*/ 1093289 h 1260"/>
                <a:gd name="T100" fmla="*/ 1196280 w 1260"/>
                <a:gd name="T101" fmla="*/ 1025948 h 1260"/>
                <a:gd name="T102" fmla="*/ 1227969 w 1260"/>
                <a:gd name="T103" fmla="*/ 948705 h 1260"/>
                <a:gd name="T104" fmla="*/ 1245794 w 1260"/>
                <a:gd name="T105" fmla="*/ 865520 h 1260"/>
                <a:gd name="T106" fmla="*/ 1247775 w 1260"/>
                <a:gd name="T107" fmla="*/ 821947 h 1260"/>
                <a:gd name="T108" fmla="*/ 1239853 w 1260"/>
                <a:gd name="T109" fmla="*/ 738762 h 1260"/>
                <a:gd name="T110" fmla="*/ 1216085 w 1260"/>
                <a:gd name="T111" fmla="*/ 661519 h 1260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</a:gdLst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0" t="0" r="r" b="b"/>
              <a:pathLst>
                <a:path w="1260" h="1260">
                  <a:moveTo>
                    <a:pt x="1228" y="592"/>
                  </a:moveTo>
                  <a:lnTo>
                    <a:pt x="1228" y="592"/>
                  </a:lnTo>
                  <a:lnTo>
                    <a:pt x="1242" y="554"/>
                  </a:lnTo>
                  <a:lnTo>
                    <a:pt x="1252" y="514"/>
                  </a:lnTo>
                  <a:lnTo>
                    <a:pt x="1258" y="472"/>
                  </a:lnTo>
                  <a:lnTo>
                    <a:pt x="1260" y="430"/>
                  </a:lnTo>
                  <a:lnTo>
                    <a:pt x="1258" y="386"/>
                  </a:lnTo>
                  <a:lnTo>
                    <a:pt x="1250" y="344"/>
                  </a:lnTo>
                  <a:lnTo>
                    <a:pt x="1240" y="302"/>
                  </a:lnTo>
                  <a:lnTo>
                    <a:pt x="1226" y="264"/>
                  </a:lnTo>
                  <a:lnTo>
                    <a:pt x="1208" y="226"/>
                  </a:lnTo>
                  <a:lnTo>
                    <a:pt x="1186" y="190"/>
                  </a:lnTo>
                  <a:lnTo>
                    <a:pt x="1162" y="158"/>
                  </a:lnTo>
                  <a:lnTo>
                    <a:pt x="1134" y="126"/>
                  </a:lnTo>
                  <a:lnTo>
                    <a:pt x="1104" y="98"/>
                  </a:lnTo>
                  <a:lnTo>
                    <a:pt x="1070" y="74"/>
                  </a:lnTo>
                  <a:lnTo>
                    <a:pt x="1034" y="52"/>
                  </a:lnTo>
                  <a:lnTo>
                    <a:pt x="998" y="34"/>
                  </a:lnTo>
                  <a:lnTo>
                    <a:pt x="958" y="20"/>
                  </a:lnTo>
                  <a:lnTo>
                    <a:pt x="916" y="10"/>
                  </a:lnTo>
                  <a:lnTo>
                    <a:pt x="874" y="2"/>
                  </a:lnTo>
                  <a:lnTo>
                    <a:pt x="830" y="0"/>
                  </a:lnTo>
                  <a:lnTo>
                    <a:pt x="792" y="2"/>
                  </a:lnTo>
                  <a:lnTo>
                    <a:pt x="756" y="8"/>
                  </a:lnTo>
                  <a:lnTo>
                    <a:pt x="720" y="16"/>
                  </a:lnTo>
                  <a:lnTo>
                    <a:pt x="684" y="26"/>
                  </a:lnTo>
                  <a:lnTo>
                    <a:pt x="576" y="26"/>
                  </a:lnTo>
                  <a:lnTo>
                    <a:pt x="540" y="16"/>
                  </a:lnTo>
                  <a:lnTo>
                    <a:pt x="504" y="8"/>
                  </a:lnTo>
                  <a:lnTo>
                    <a:pt x="468" y="2"/>
                  </a:lnTo>
                  <a:lnTo>
                    <a:pt x="430" y="0"/>
                  </a:lnTo>
                  <a:lnTo>
                    <a:pt x="386" y="2"/>
                  </a:lnTo>
                  <a:lnTo>
                    <a:pt x="344" y="10"/>
                  </a:lnTo>
                  <a:lnTo>
                    <a:pt x="302" y="20"/>
                  </a:lnTo>
                  <a:lnTo>
                    <a:pt x="262" y="34"/>
                  </a:lnTo>
                  <a:lnTo>
                    <a:pt x="226" y="52"/>
                  </a:lnTo>
                  <a:lnTo>
                    <a:pt x="190" y="74"/>
                  </a:lnTo>
                  <a:lnTo>
                    <a:pt x="156" y="98"/>
                  </a:lnTo>
                  <a:lnTo>
                    <a:pt x="126" y="126"/>
                  </a:lnTo>
                  <a:lnTo>
                    <a:pt x="98" y="158"/>
                  </a:lnTo>
                  <a:lnTo>
                    <a:pt x="74" y="190"/>
                  </a:lnTo>
                  <a:lnTo>
                    <a:pt x="52" y="226"/>
                  </a:lnTo>
                  <a:lnTo>
                    <a:pt x="34" y="264"/>
                  </a:lnTo>
                  <a:lnTo>
                    <a:pt x="20" y="302"/>
                  </a:lnTo>
                  <a:lnTo>
                    <a:pt x="8" y="344"/>
                  </a:lnTo>
                  <a:lnTo>
                    <a:pt x="2" y="386"/>
                  </a:lnTo>
                  <a:lnTo>
                    <a:pt x="0" y="430"/>
                  </a:lnTo>
                  <a:lnTo>
                    <a:pt x="2" y="470"/>
                  </a:lnTo>
                  <a:lnTo>
                    <a:pt x="8" y="510"/>
                  </a:lnTo>
                  <a:lnTo>
                    <a:pt x="16" y="548"/>
                  </a:lnTo>
                  <a:lnTo>
                    <a:pt x="28" y="584"/>
                  </a:lnTo>
                  <a:lnTo>
                    <a:pt x="28" y="676"/>
                  </a:lnTo>
                  <a:lnTo>
                    <a:pt x="16" y="712"/>
                  </a:lnTo>
                  <a:lnTo>
                    <a:pt x="8" y="750"/>
                  </a:lnTo>
                  <a:lnTo>
                    <a:pt x="2" y="790"/>
                  </a:lnTo>
                  <a:lnTo>
                    <a:pt x="0" y="830"/>
                  </a:lnTo>
                  <a:lnTo>
                    <a:pt x="2" y="874"/>
                  </a:lnTo>
                  <a:lnTo>
                    <a:pt x="8" y="916"/>
                  </a:lnTo>
                  <a:lnTo>
                    <a:pt x="20" y="958"/>
                  </a:lnTo>
                  <a:lnTo>
                    <a:pt x="34" y="998"/>
                  </a:lnTo>
                  <a:lnTo>
                    <a:pt x="52" y="1036"/>
                  </a:lnTo>
                  <a:lnTo>
                    <a:pt x="74" y="1070"/>
                  </a:lnTo>
                  <a:lnTo>
                    <a:pt x="98" y="1104"/>
                  </a:lnTo>
                  <a:lnTo>
                    <a:pt x="126" y="1134"/>
                  </a:lnTo>
                  <a:lnTo>
                    <a:pt x="156" y="1162"/>
                  </a:lnTo>
                  <a:lnTo>
                    <a:pt x="190" y="1186"/>
                  </a:lnTo>
                  <a:lnTo>
                    <a:pt x="226" y="1208"/>
                  </a:lnTo>
                  <a:lnTo>
                    <a:pt x="262" y="1226"/>
                  </a:lnTo>
                  <a:lnTo>
                    <a:pt x="302" y="1240"/>
                  </a:lnTo>
                  <a:lnTo>
                    <a:pt x="344" y="1252"/>
                  </a:lnTo>
                  <a:lnTo>
                    <a:pt x="386" y="1258"/>
                  </a:lnTo>
                  <a:lnTo>
                    <a:pt x="430" y="1260"/>
                  </a:lnTo>
                  <a:lnTo>
                    <a:pt x="468" y="1258"/>
                  </a:lnTo>
                  <a:lnTo>
                    <a:pt x="504" y="1254"/>
                  </a:lnTo>
                  <a:lnTo>
                    <a:pt x="540" y="1246"/>
                  </a:lnTo>
                  <a:lnTo>
                    <a:pt x="576" y="1234"/>
                  </a:lnTo>
                  <a:lnTo>
                    <a:pt x="684" y="1234"/>
                  </a:lnTo>
                  <a:lnTo>
                    <a:pt x="718" y="1246"/>
                  </a:lnTo>
                  <a:lnTo>
                    <a:pt x="754" y="1254"/>
                  </a:lnTo>
                  <a:lnTo>
                    <a:pt x="792" y="1258"/>
                  </a:lnTo>
                  <a:lnTo>
                    <a:pt x="830" y="1260"/>
                  </a:lnTo>
                  <a:lnTo>
                    <a:pt x="874" y="1258"/>
                  </a:lnTo>
                  <a:lnTo>
                    <a:pt x="916" y="1252"/>
                  </a:lnTo>
                  <a:lnTo>
                    <a:pt x="958" y="1240"/>
                  </a:lnTo>
                  <a:lnTo>
                    <a:pt x="998" y="1226"/>
                  </a:lnTo>
                  <a:lnTo>
                    <a:pt x="1034" y="1208"/>
                  </a:lnTo>
                  <a:lnTo>
                    <a:pt x="1070" y="1186"/>
                  </a:lnTo>
                  <a:lnTo>
                    <a:pt x="1104" y="1162"/>
                  </a:lnTo>
                  <a:lnTo>
                    <a:pt x="1134" y="1134"/>
                  </a:lnTo>
                  <a:lnTo>
                    <a:pt x="1162" y="1104"/>
                  </a:lnTo>
                  <a:lnTo>
                    <a:pt x="1186" y="1070"/>
                  </a:lnTo>
                  <a:lnTo>
                    <a:pt x="1208" y="1036"/>
                  </a:lnTo>
                  <a:lnTo>
                    <a:pt x="1226" y="998"/>
                  </a:lnTo>
                  <a:lnTo>
                    <a:pt x="1240" y="958"/>
                  </a:lnTo>
                  <a:lnTo>
                    <a:pt x="1250" y="916"/>
                  </a:lnTo>
                  <a:lnTo>
                    <a:pt x="1258" y="874"/>
                  </a:lnTo>
                  <a:lnTo>
                    <a:pt x="1260" y="830"/>
                  </a:lnTo>
                  <a:lnTo>
                    <a:pt x="1258" y="788"/>
                  </a:lnTo>
                  <a:lnTo>
                    <a:pt x="1252" y="746"/>
                  </a:lnTo>
                  <a:lnTo>
                    <a:pt x="1242" y="706"/>
                  </a:lnTo>
                  <a:lnTo>
                    <a:pt x="1228" y="668"/>
                  </a:lnTo>
                  <a:lnTo>
                    <a:pt x="1228" y="592"/>
                  </a:lnTo>
                  <a:close/>
                </a:path>
              </a:pathLst>
            </a:custGeom>
            <a:noFill/>
            <a:ln w="101600" cap="flat" cmpd="sng">
              <a:solidFill>
                <a:srgbClr val="00B05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" name="Group 75"/>
            <p:cNvGrpSpPr/>
            <p:nvPr/>
          </p:nvGrpSpPr>
          <p:grpSpPr>
            <a:xfrm rot="10800000">
              <a:off x="2814619" y="3323432"/>
              <a:ext cx="720727" cy="336550"/>
              <a:chOff x="3662" y="2993"/>
              <a:chExt cx="454" cy="212"/>
            </a:xfrm>
          </p:grpSpPr>
          <p:grpSp>
            <p:nvGrpSpPr>
              <p:cNvPr id="7" name="Group 138"/>
              <p:cNvGrpSpPr/>
              <p:nvPr/>
            </p:nvGrpSpPr>
            <p:grpSpPr>
              <a:xfrm>
                <a:off x="3857" y="3051"/>
                <a:ext cx="154" cy="154"/>
                <a:chOff x="1661" y="2750"/>
                <a:chExt cx="250" cy="250"/>
              </a:xfrm>
            </p:grpSpPr>
            <p:sp>
              <p:nvSpPr>
                <p:cNvPr id="243" name="Oval 139"/>
                <p:cNvSpPr>
                  <a:spLocks noChangeArrowheads="1"/>
                </p:cNvSpPr>
                <p:nvPr>
                  <p:custDataLst>
                    <p:tags r:id="rId10"/>
                  </p:custDataLst>
                </p:nvPr>
              </p:nvSpPr>
              <p:spPr bwMode="auto">
                <a:xfrm>
                  <a:off x="1661" y="2750"/>
                  <a:ext cx="251" cy="250"/>
                </a:xfrm>
                <a:prstGeom prst="ellipse">
                  <a:avLst/>
                </a:prstGeom>
                <a:solidFill>
                  <a:srgbClr val="77C7A3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101600">
                      <a:solidFill>
                        <a:srgbClr val="000000"/>
                      </a:solidFill>
                      <a:rou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rot="10800000" wrap="none" anchor="ctr">
                  <a:normAutofit fontScale="32500" lnSpcReduction="20000"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5pPr>
                  <a:lvl6pPr marL="25146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6pPr>
                  <a:lvl7pPr marL="29718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7pPr>
                  <a:lvl8pPr marL="34290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8pPr>
                  <a:lvl9pPr marL="38862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ko-KR">
                    <a:solidFill>
                      <a:srgbClr val="77C7A3"/>
                    </a:solidFill>
                    <a:latin typeface="Calibri"/>
                    <a:sym typeface="Arial" pitchFamily="34" charset="0"/>
                  </a:endParaRPr>
                </a:p>
              </p:txBody>
            </p:sp>
            <p:sp>
              <p:nvSpPr>
                <p:cNvPr id="244" name="Oval 140"/>
                <p:cNvSpPr>
                  <a:spLocks noChangeArrowheads="1"/>
                </p:cNvSpPr>
                <p:nvPr>
                  <p:custDataLst>
                    <p:tags r:id="rId11"/>
                  </p:custDataLst>
                </p:nvPr>
              </p:nvSpPr>
              <p:spPr bwMode="auto">
                <a:xfrm>
                  <a:off x="1730" y="2818"/>
                  <a:ext cx="113" cy="114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101600">
                      <a:solidFill>
                        <a:srgbClr val="000000"/>
                      </a:solidFill>
                      <a:rou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rot="10800000" wrap="none" anchor="ctr">
                  <a:normAutofit fontScale="25000" lnSpcReduction="20000"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5pPr>
                  <a:lvl6pPr marL="25146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6pPr>
                  <a:lvl7pPr marL="29718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7pPr>
                  <a:lvl8pPr marL="34290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8pPr>
                  <a:lvl9pPr marL="38862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ko-KR">
                    <a:solidFill>
                      <a:srgbClr val="77C7A3"/>
                    </a:solidFill>
                    <a:latin typeface="Calibri"/>
                    <a:sym typeface="Arial" pitchFamily="34" charset="0"/>
                  </a:endParaRPr>
                </a:p>
              </p:txBody>
            </p:sp>
          </p:grpSp>
          <p:sp>
            <p:nvSpPr>
              <p:cNvPr id="242" name="Line 79"/>
              <p:cNvSpPr>
                <a:spLocks noChangeShapeType="1"/>
              </p:cNvSpPr>
              <p:nvPr>
                <p:custDataLst>
                  <p:tags r:id="rId12"/>
                </p:custDataLst>
              </p:nvPr>
            </p:nvSpPr>
            <p:spPr bwMode="auto">
              <a:xfrm>
                <a:off x="3662" y="2993"/>
                <a:ext cx="454" cy="128"/>
              </a:xfrm>
              <a:prstGeom prst="line">
                <a:avLst/>
              </a:prstGeom>
              <a:noFill/>
              <a:ln w="19050" cap="rnd">
                <a:solidFill>
                  <a:srgbClr val="77C7A3"/>
                </a:solidFill>
                <a:prstDash val="sysDot"/>
                <a:round/>
                <a:headEnd type="triangle" w="med" len="med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rgbClr val="FFFFFF"/>
                      </a:outerShdw>
                    </a:effectLst>
                  </a14:hiddenEffects>
                </a:ext>
              </a:extLst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77C7A3"/>
                  </a:solidFill>
                  <a:ea typeface="宋体" charset="-122"/>
                  <a:sym typeface="Arial" pitchFamily="34" charset="0"/>
                </a:endParaRPr>
              </a:p>
            </p:txBody>
          </p:sp>
        </p:grpSp>
        <p:sp>
          <p:nvSpPr>
            <p:cNvPr id="14370" name="文本框 275"/>
            <p:cNvSpPr txBox="1"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1709391" y="3149661"/>
              <a:ext cx="1270581" cy="658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ym typeface="Arial" pitchFamily="34" charset="0"/>
                </a:rPr>
                <a:t>研究性学习</a:t>
              </a:r>
            </a:p>
          </p:txBody>
        </p:sp>
      </p:grpSp>
      <p:grpSp>
        <p:nvGrpSpPr>
          <p:cNvPr id="8" name="组合 287"/>
          <p:cNvGrpSpPr/>
          <p:nvPr>
            <p:custDataLst>
              <p:tags r:id="rId14"/>
            </p:custDataLst>
          </p:nvPr>
        </p:nvGrpSpPr>
        <p:grpSpPr>
          <a:xfrm>
            <a:off x="3594101" y="4816476"/>
            <a:ext cx="1528233" cy="1273175"/>
            <a:chOff x="2438083" y="4196557"/>
            <a:chExt cx="1527492" cy="1273175"/>
          </a:xfrm>
        </p:grpSpPr>
        <p:sp>
          <p:nvSpPr>
            <p:cNvPr id="14361" name="Freeform 60"/>
            <p:cNvSpPr/>
            <p:nvPr>
              <p:custDataLst>
                <p:tags r:id="rId15"/>
              </p:custDataLst>
            </p:nvPr>
          </p:nvSpPr>
          <p:spPr bwMode="auto">
            <a:xfrm rot="-2700000">
              <a:off x="2519363" y="4221957"/>
              <a:ext cx="1247775" cy="1247775"/>
            </a:xfrm>
            <a:custGeom>
              <a:gdLst>
                <a:gd name="T0" fmla="*/ 1216085 w 1260"/>
                <a:gd name="T1" fmla="*/ 586256 h 1260"/>
                <a:gd name="T2" fmla="*/ 1239853 w 1260"/>
                <a:gd name="T3" fmla="*/ 509013 h 1260"/>
                <a:gd name="T4" fmla="*/ 1247775 w 1260"/>
                <a:gd name="T5" fmla="*/ 425828 h 1260"/>
                <a:gd name="T6" fmla="*/ 1245794 w 1260"/>
                <a:gd name="T7" fmla="*/ 382255 h 1260"/>
                <a:gd name="T8" fmla="*/ 1227969 w 1260"/>
                <a:gd name="T9" fmla="*/ 299070 h 1260"/>
                <a:gd name="T10" fmla="*/ 1196280 w 1260"/>
                <a:gd name="T11" fmla="*/ 223807 h 1260"/>
                <a:gd name="T12" fmla="*/ 1150726 w 1260"/>
                <a:gd name="T13" fmla="*/ 156467 h 1260"/>
                <a:gd name="T14" fmla="*/ 1093289 w 1260"/>
                <a:gd name="T15" fmla="*/ 97049 h 1260"/>
                <a:gd name="T16" fmla="*/ 1023968 w 1260"/>
                <a:gd name="T17" fmla="*/ 51495 h 1260"/>
                <a:gd name="T18" fmla="*/ 948705 w 1260"/>
                <a:gd name="T19" fmla="*/ 19806 h 1260"/>
                <a:gd name="T20" fmla="*/ 865520 w 1260"/>
                <a:gd name="T21" fmla="*/ 1981 h 1260"/>
                <a:gd name="T22" fmla="*/ 821947 w 1260"/>
                <a:gd name="T23" fmla="*/ 0 h 1260"/>
                <a:gd name="T24" fmla="*/ 748665 w 1260"/>
                <a:gd name="T25" fmla="*/ 7922 h 1260"/>
                <a:gd name="T26" fmla="*/ 677364 w 1260"/>
                <a:gd name="T27" fmla="*/ 25748 h 1260"/>
                <a:gd name="T28" fmla="*/ 570411 w 1260"/>
                <a:gd name="T29" fmla="*/ 25748 h 1260"/>
                <a:gd name="T30" fmla="*/ 499110 w 1260"/>
                <a:gd name="T31" fmla="*/ 7922 h 1260"/>
                <a:gd name="T32" fmla="*/ 425828 w 1260"/>
                <a:gd name="T33" fmla="*/ 0 h 1260"/>
                <a:gd name="T34" fmla="*/ 382255 w 1260"/>
                <a:gd name="T35" fmla="*/ 1981 h 1260"/>
                <a:gd name="T36" fmla="*/ 299070 w 1260"/>
                <a:gd name="T37" fmla="*/ 19806 h 1260"/>
                <a:gd name="T38" fmla="*/ 223807 w 1260"/>
                <a:gd name="T39" fmla="*/ 51495 h 1260"/>
                <a:gd name="T40" fmla="*/ 154486 w 1260"/>
                <a:gd name="T41" fmla="*/ 97049 h 1260"/>
                <a:gd name="T42" fmla="*/ 97049 w 1260"/>
                <a:gd name="T43" fmla="*/ 156467 h 1260"/>
                <a:gd name="T44" fmla="*/ 51495 w 1260"/>
                <a:gd name="T45" fmla="*/ 223807 h 1260"/>
                <a:gd name="T46" fmla="*/ 19806 w 1260"/>
                <a:gd name="T47" fmla="*/ 299070 h 1260"/>
                <a:gd name="T48" fmla="*/ 1981 w 1260"/>
                <a:gd name="T49" fmla="*/ 382255 h 1260"/>
                <a:gd name="T50" fmla="*/ 0 w 1260"/>
                <a:gd name="T51" fmla="*/ 425828 h 1260"/>
                <a:gd name="T52" fmla="*/ 7922 w 1260"/>
                <a:gd name="T53" fmla="*/ 505052 h 1260"/>
                <a:gd name="T54" fmla="*/ 27728 w 1260"/>
                <a:gd name="T55" fmla="*/ 578334 h 1260"/>
                <a:gd name="T56" fmla="*/ 27728 w 1260"/>
                <a:gd name="T57" fmla="*/ 669441 h 1260"/>
                <a:gd name="T58" fmla="*/ 7922 w 1260"/>
                <a:gd name="T59" fmla="*/ 742723 h 1260"/>
                <a:gd name="T60" fmla="*/ 0 w 1260"/>
                <a:gd name="T61" fmla="*/ 821947 h 1260"/>
                <a:gd name="T62" fmla="*/ 1981 w 1260"/>
                <a:gd name="T63" fmla="*/ 865520 h 1260"/>
                <a:gd name="T64" fmla="*/ 19806 w 1260"/>
                <a:gd name="T65" fmla="*/ 948705 h 1260"/>
                <a:gd name="T66" fmla="*/ 51495 w 1260"/>
                <a:gd name="T67" fmla="*/ 1025948 h 1260"/>
                <a:gd name="T68" fmla="*/ 97049 w 1260"/>
                <a:gd name="T69" fmla="*/ 1093289 h 1260"/>
                <a:gd name="T70" fmla="*/ 154486 w 1260"/>
                <a:gd name="T71" fmla="*/ 1150726 h 1260"/>
                <a:gd name="T72" fmla="*/ 223807 w 1260"/>
                <a:gd name="T73" fmla="*/ 1196280 h 1260"/>
                <a:gd name="T74" fmla="*/ 299070 w 1260"/>
                <a:gd name="T75" fmla="*/ 1227969 h 1260"/>
                <a:gd name="T76" fmla="*/ 382255 w 1260"/>
                <a:gd name="T77" fmla="*/ 1245794 h 1260"/>
                <a:gd name="T78" fmla="*/ 425828 w 1260"/>
                <a:gd name="T79" fmla="*/ 1247775 h 1260"/>
                <a:gd name="T80" fmla="*/ 499110 w 1260"/>
                <a:gd name="T81" fmla="*/ 1241833 h 1260"/>
                <a:gd name="T82" fmla="*/ 570411 w 1260"/>
                <a:gd name="T83" fmla="*/ 1222027 h 1260"/>
                <a:gd name="T84" fmla="*/ 677364 w 1260"/>
                <a:gd name="T85" fmla="*/ 1222027 h 1260"/>
                <a:gd name="T86" fmla="*/ 746684 w 1260"/>
                <a:gd name="T87" fmla="*/ 1241833 h 1260"/>
                <a:gd name="T88" fmla="*/ 821947 w 1260"/>
                <a:gd name="T89" fmla="*/ 1247775 h 1260"/>
                <a:gd name="T90" fmla="*/ 865520 w 1260"/>
                <a:gd name="T91" fmla="*/ 1245794 h 1260"/>
                <a:gd name="T92" fmla="*/ 948705 w 1260"/>
                <a:gd name="T93" fmla="*/ 1227969 h 1260"/>
                <a:gd name="T94" fmla="*/ 1023968 w 1260"/>
                <a:gd name="T95" fmla="*/ 1196280 h 1260"/>
                <a:gd name="T96" fmla="*/ 1093289 w 1260"/>
                <a:gd name="T97" fmla="*/ 1150726 h 1260"/>
                <a:gd name="T98" fmla="*/ 1150726 w 1260"/>
                <a:gd name="T99" fmla="*/ 1093289 h 1260"/>
                <a:gd name="T100" fmla="*/ 1196280 w 1260"/>
                <a:gd name="T101" fmla="*/ 1025948 h 1260"/>
                <a:gd name="T102" fmla="*/ 1227969 w 1260"/>
                <a:gd name="T103" fmla="*/ 948705 h 1260"/>
                <a:gd name="T104" fmla="*/ 1245794 w 1260"/>
                <a:gd name="T105" fmla="*/ 865520 h 1260"/>
                <a:gd name="T106" fmla="*/ 1247775 w 1260"/>
                <a:gd name="T107" fmla="*/ 821947 h 1260"/>
                <a:gd name="T108" fmla="*/ 1239853 w 1260"/>
                <a:gd name="T109" fmla="*/ 738762 h 1260"/>
                <a:gd name="T110" fmla="*/ 1216085 w 1260"/>
                <a:gd name="T111" fmla="*/ 661519 h 1260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</a:gdLst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0" t="0" r="r" b="b"/>
              <a:pathLst>
                <a:path w="1260" h="1260">
                  <a:moveTo>
                    <a:pt x="1228" y="592"/>
                  </a:moveTo>
                  <a:lnTo>
                    <a:pt x="1228" y="592"/>
                  </a:lnTo>
                  <a:lnTo>
                    <a:pt x="1242" y="554"/>
                  </a:lnTo>
                  <a:lnTo>
                    <a:pt x="1252" y="514"/>
                  </a:lnTo>
                  <a:lnTo>
                    <a:pt x="1258" y="472"/>
                  </a:lnTo>
                  <a:lnTo>
                    <a:pt x="1260" y="430"/>
                  </a:lnTo>
                  <a:lnTo>
                    <a:pt x="1258" y="386"/>
                  </a:lnTo>
                  <a:lnTo>
                    <a:pt x="1250" y="344"/>
                  </a:lnTo>
                  <a:lnTo>
                    <a:pt x="1240" y="302"/>
                  </a:lnTo>
                  <a:lnTo>
                    <a:pt x="1226" y="264"/>
                  </a:lnTo>
                  <a:lnTo>
                    <a:pt x="1208" y="226"/>
                  </a:lnTo>
                  <a:lnTo>
                    <a:pt x="1186" y="190"/>
                  </a:lnTo>
                  <a:lnTo>
                    <a:pt x="1162" y="158"/>
                  </a:lnTo>
                  <a:lnTo>
                    <a:pt x="1134" y="126"/>
                  </a:lnTo>
                  <a:lnTo>
                    <a:pt x="1104" y="98"/>
                  </a:lnTo>
                  <a:lnTo>
                    <a:pt x="1070" y="74"/>
                  </a:lnTo>
                  <a:lnTo>
                    <a:pt x="1034" y="52"/>
                  </a:lnTo>
                  <a:lnTo>
                    <a:pt x="998" y="34"/>
                  </a:lnTo>
                  <a:lnTo>
                    <a:pt x="958" y="20"/>
                  </a:lnTo>
                  <a:lnTo>
                    <a:pt x="916" y="10"/>
                  </a:lnTo>
                  <a:lnTo>
                    <a:pt x="874" y="2"/>
                  </a:lnTo>
                  <a:lnTo>
                    <a:pt x="830" y="0"/>
                  </a:lnTo>
                  <a:lnTo>
                    <a:pt x="792" y="2"/>
                  </a:lnTo>
                  <a:lnTo>
                    <a:pt x="756" y="8"/>
                  </a:lnTo>
                  <a:lnTo>
                    <a:pt x="720" y="16"/>
                  </a:lnTo>
                  <a:lnTo>
                    <a:pt x="684" y="26"/>
                  </a:lnTo>
                  <a:lnTo>
                    <a:pt x="576" y="26"/>
                  </a:lnTo>
                  <a:lnTo>
                    <a:pt x="540" y="16"/>
                  </a:lnTo>
                  <a:lnTo>
                    <a:pt x="504" y="8"/>
                  </a:lnTo>
                  <a:lnTo>
                    <a:pt x="468" y="2"/>
                  </a:lnTo>
                  <a:lnTo>
                    <a:pt x="430" y="0"/>
                  </a:lnTo>
                  <a:lnTo>
                    <a:pt x="386" y="2"/>
                  </a:lnTo>
                  <a:lnTo>
                    <a:pt x="344" y="10"/>
                  </a:lnTo>
                  <a:lnTo>
                    <a:pt x="302" y="20"/>
                  </a:lnTo>
                  <a:lnTo>
                    <a:pt x="262" y="34"/>
                  </a:lnTo>
                  <a:lnTo>
                    <a:pt x="226" y="52"/>
                  </a:lnTo>
                  <a:lnTo>
                    <a:pt x="190" y="74"/>
                  </a:lnTo>
                  <a:lnTo>
                    <a:pt x="156" y="98"/>
                  </a:lnTo>
                  <a:lnTo>
                    <a:pt x="126" y="126"/>
                  </a:lnTo>
                  <a:lnTo>
                    <a:pt x="98" y="158"/>
                  </a:lnTo>
                  <a:lnTo>
                    <a:pt x="74" y="190"/>
                  </a:lnTo>
                  <a:lnTo>
                    <a:pt x="52" y="226"/>
                  </a:lnTo>
                  <a:lnTo>
                    <a:pt x="34" y="264"/>
                  </a:lnTo>
                  <a:lnTo>
                    <a:pt x="20" y="302"/>
                  </a:lnTo>
                  <a:lnTo>
                    <a:pt x="8" y="344"/>
                  </a:lnTo>
                  <a:lnTo>
                    <a:pt x="2" y="386"/>
                  </a:lnTo>
                  <a:lnTo>
                    <a:pt x="0" y="430"/>
                  </a:lnTo>
                  <a:lnTo>
                    <a:pt x="2" y="470"/>
                  </a:lnTo>
                  <a:lnTo>
                    <a:pt x="8" y="510"/>
                  </a:lnTo>
                  <a:lnTo>
                    <a:pt x="16" y="548"/>
                  </a:lnTo>
                  <a:lnTo>
                    <a:pt x="28" y="584"/>
                  </a:lnTo>
                  <a:lnTo>
                    <a:pt x="28" y="676"/>
                  </a:lnTo>
                  <a:lnTo>
                    <a:pt x="16" y="712"/>
                  </a:lnTo>
                  <a:lnTo>
                    <a:pt x="8" y="750"/>
                  </a:lnTo>
                  <a:lnTo>
                    <a:pt x="2" y="790"/>
                  </a:lnTo>
                  <a:lnTo>
                    <a:pt x="0" y="830"/>
                  </a:lnTo>
                  <a:lnTo>
                    <a:pt x="2" y="874"/>
                  </a:lnTo>
                  <a:lnTo>
                    <a:pt x="8" y="916"/>
                  </a:lnTo>
                  <a:lnTo>
                    <a:pt x="20" y="958"/>
                  </a:lnTo>
                  <a:lnTo>
                    <a:pt x="34" y="998"/>
                  </a:lnTo>
                  <a:lnTo>
                    <a:pt x="52" y="1036"/>
                  </a:lnTo>
                  <a:lnTo>
                    <a:pt x="74" y="1070"/>
                  </a:lnTo>
                  <a:lnTo>
                    <a:pt x="98" y="1104"/>
                  </a:lnTo>
                  <a:lnTo>
                    <a:pt x="126" y="1134"/>
                  </a:lnTo>
                  <a:lnTo>
                    <a:pt x="156" y="1162"/>
                  </a:lnTo>
                  <a:lnTo>
                    <a:pt x="190" y="1186"/>
                  </a:lnTo>
                  <a:lnTo>
                    <a:pt x="226" y="1208"/>
                  </a:lnTo>
                  <a:lnTo>
                    <a:pt x="262" y="1226"/>
                  </a:lnTo>
                  <a:lnTo>
                    <a:pt x="302" y="1240"/>
                  </a:lnTo>
                  <a:lnTo>
                    <a:pt x="344" y="1252"/>
                  </a:lnTo>
                  <a:lnTo>
                    <a:pt x="386" y="1258"/>
                  </a:lnTo>
                  <a:lnTo>
                    <a:pt x="430" y="1260"/>
                  </a:lnTo>
                  <a:lnTo>
                    <a:pt x="468" y="1258"/>
                  </a:lnTo>
                  <a:lnTo>
                    <a:pt x="504" y="1254"/>
                  </a:lnTo>
                  <a:lnTo>
                    <a:pt x="540" y="1246"/>
                  </a:lnTo>
                  <a:lnTo>
                    <a:pt x="576" y="1234"/>
                  </a:lnTo>
                  <a:lnTo>
                    <a:pt x="684" y="1234"/>
                  </a:lnTo>
                  <a:lnTo>
                    <a:pt x="718" y="1246"/>
                  </a:lnTo>
                  <a:lnTo>
                    <a:pt x="754" y="1254"/>
                  </a:lnTo>
                  <a:lnTo>
                    <a:pt x="792" y="1258"/>
                  </a:lnTo>
                  <a:lnTo>
                    <a:pt x="830" y="1260"/>
                  </a:lnTo>
                  <a:lnTo>
                    <a:pt x="874" y="1258"/>
                  </a:lnTo>
                  <a:lnTo>
                    <a:pt x="916" y="1252"/>
                  </a:lnTo>
                  <a:lnTo>
                    <a:pt x="958" y="1240"/>
                  </a:lnTo>
                  <a:lnTo>
                    <a:pt x="998" y="1226"/>
                  </a:lnTo>
                  <a:lnTo>
                    <a:pt x="1034" y="1208"/>
                  </a:lnTo>
                  <a:lnTo>
                    <a:pt x="1070" y="1186"/>
                  </a:lnTo>
                  <a:lnTo>
                    <a:pt x="1104" y="1162"/>
                  </a:lnTo>
                  <a:lnTo>
                    <a:pt x="1134" y="1134"/>
                  </a:lnTo>
                  <a:lnTo>
                    <a:pt x="1162" y="1104"/>
                  </a:lnTo>
                  <a:lnTo>
                    <a:pt x="1186" y="1070"/>
                  </a:lnTo>
                  <a:lnTo>
                    <a:pt x="1208" y="1036"/>
                  </a:lnTo>
                  <a:lnTo>
                    <a:pt x="1226" y="998"/>
                  </a:lnTo>
                  <a:lnTo>
                    <a:pt x="1240" y="958"/>
                  </a:lnTo>
                  <a:lnTo>
                    <a:pt x="1250" y="916"/>
                  </a:lnTo>
                  <a:lnTo>
                    <a:pt x="1258" y="874"/>
                  </a:lnTo>
                  <a:lnTo>
                    <a:pt x="1260" y="830"/>
                  </a:lnTo>
                  <a:lnTo>
                    <a:pt x="1258" y="788"/>
                  </a:lnTo>
                  <a:lnTo>
                    <a:pt x="1252" y="746"/>
                  </a:lnTo>
                  <a:lnTo>
                    <a:pt x="1242" y="706"/>
                  </a:lnTo>
                  <a:lnTo>
                    <a:pt x="1228" y="668"/>
                  </a:lnTo>
                  <a:lnTo>
                    <a:pt x="1228" y="592"/>
                  </a:lnTo>
                  <a:close/>
                </a:path>
              </a:pathLst>
            </a:custGeom>
            <a:noFill/>
            <a:ln w="101600" cap="flat" cmpd="sng">
              <a:solidFill>
                <a:srgbClr val="00B05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9" name="Group 85"/>
            <p:cNvGrpSpPr/>
            <p:nvPr/>
          </p:nvGrpSpPr>
          <p:grpSpPr>
            <a:xfrm rot="8100000">
              <a:off x="3394075" y="4196557"/>
              <a:ext cx="571500" cy="244475"/>
              <a:chOff x="3651" y="3051"/>
              <a:chExt cx="360" cy="154"/>
            </a:xfrm>
          </p:grpSpPr>
          <p:grpSp>
            <p:nvGrpSpPr>
              <p:cNvPr id="10" name="Group 138"/>
              <p:cNvGrpSpPr/>
              <p:nvPr/>
            </p:nvGrpSpPr>
            <p:grpSpPr>
              <a:xfrm>
                <a:off x="3857" y="3051"/>
                <a:ext cx="154" cy="154"/>
                <a:chOff x="1661" y="2750"/>
                <a:chExt cx="250" cy="250"/>
              </a:xfrm>
            </p:grpSpPr>
            <p:sp>
              <p:nvSpPr>
                <p:cNvPr id="253" name="Oval 139"/>
                <p:cNvSpPr>
                  <a:spLocks noChangeArrowheads="1"/>
                </p:cNvSpPr>
                <p:nvPr>
                  <p:custDataLst>
                    <p:tags r:id="rId16"/>
                  </p:custDataLst>
                </p:nvPr>
              </p:nvSpPr>
              <p:spPr bwMode="auto">
                <a:xfrm>
                  <a:off x="1665" y="2752"/>
                  <a:ext cx="249" cy="250"/>
                </a:xfrm>
                <a:prstGeom prst="ellipse">
                  <a:avLst/>
                </a:prstGeom>
                <a:solidFill>
                  <a:srgbClr val="77C7A3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101600">
                      <a:solidFill>
                        <a:srgbClr val="000000"/>
                      </a:solidFill>
                      <a:rou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rot="10800000" wrap="none" anchor="ctr">
                  <a:normAutofit fontScale="32500" lnSpcReduction="20000"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5pPr>
                  <a:lvl6pPr marL="25146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6pPr>
                  <a:lvl7pPr marL="29718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7pPr>
                  <a:lvl8pPr marL="34290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8pPr>
                  <a:lvl9pPr marL="38862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ko-KR">
                    <a:solidFill>
                      <a:srgbClr val="77C7A3"/>
                    </a:solidFill>
                    <a:latin typeface="Calibri"/>
                    <a:sym typeface="Arial" pitchFamily="34" charset="0"/>
                  </a:endParaRPr>
                </a:p>
              </p:txBody>
            </p:sp>
            <p:sp>
              <p:nvSpPr>
                <p:cNvPr id="254" name="Oval 140"/>
                <p:cNvSpPr>
                  <a:spLocks noChangeArrowheads="1"/>
                </p:cNvSpPr>
                <p:nvPr>
                  <p:custDataLst>
                    <p:tags r:id="rId17"/>
                  </p:custDataLst>
                </p:nvPr>
              </p:nvSpPr>
              <p:spPr bwMode="auto">
                <a:xfrm>
                  <a:off x="1732" y="2820"/>
                  <a:ext cx="115" cy="114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101600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rot="10800000" wrap="none" anchor="ctr">
                  <a:normAutofit fontScale="25000" lnSpcReduction="20000"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5pPr>
                  <a:lvl6pPr marL="25146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6pPr>
                  <a:lvl7pPr marL="29718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7pPr>
                  <a:lvl8pPr marL="34290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8pPr>
                  <a:lvl9pPr marL="38862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ko-KR">
                    <a:solidFill>
                      <a:srgbClr val="77C7A3"/>
                    </a:solidFill>
                    <a:latin typeface="Calibri"/>
                    <a:sym typeface="Arial" pitchFamily="34" charset="0"/>
                  </a:endParaRPr>
                </a:p>
              </p:txBody>
            </p:sp>
          </p:grpSp>
          <p:sp>
            <p:nvSpPr>
              <p:cNvPr id="252" name="Line 89"/>
              <p:cNvSpPr>
                <a:spLocks noChangeShapeType="1"/>
              </p:cNvSpPr>
              <p:nvPr>
                <p:custDataLst>
                  <p:tags r:id="rId18"/>
                </p:custDataLst>
              </p:nvPr>
            </p:nvSpPr>
            <p:spPr bwMode="auto">
              <a:xfrm>
                <a:off x="3651" y="3122"/>
                <a:ext cx="227" cy="0"/>
              </a:xfrm>
              <a:prstGeom prst="line">
                <a:avLst/>
              </a:prstGeom>
              <a:noFill/>
              <a:ln w="19050" cap="rnd">
                <a:solidFill>
                  <a:srgbClr val="77C7A3"/>
                </a:solidFill>
                <a:prstDash val="sysDot"/>
                <a:round/>
                <a:headEnd type="triangle" w="med" len="med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rgbClr val="FFFFFF"/>
                      </a:outerShdw>
                    </a:effectLst>
                  </a14:hiddenEffects>
                </a:ext>
              </a:extLst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77C7A3"/>
                  </a:solidFill>
                  <a:ea typeface="宋体" charset="-122"/>
                  <a:sym typeface="Arial" pitchFamily="34" charset="0"/>
                </a:endParaRPr>
              </a:p>
            </p:txBody>
          </p:sp>
        </p:grpSp>
        <p:sp>
          <p:nvSpPr>
            <p:cNvPr id="14363" name="文本框 276"/>
            <p:cNvSpPr txBox="1"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2438083" y="4447382"/>
              <a:ext cx="1450975" cy="92329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ym typeface="Arial" pitchFamily="34" charset="0"/>
                </a:rPr>
                <a:t>竞赛</a:t>
              </a:r>
              <a:r>
                <a:rPr lang="zh-CN" altLang="en-US" sz="2000" b="1" smtClean="0">
                  <a:sym typeface="Arial" pitchFamily="34" charset="0"/>
                </a:rPr>
                <a:t>、</a:t>
              </a:r>
              <a:endParaRPr lang="en-US" altLang="zh-CN" sz="2000" b="1" smtClean="0">
                <a:sym typeface="Arial" pitchFamily="34" charset="0"/>
              </a:endParaRPr>
            </a:p>
            <a:p>
              <a:pPr algn="ctr"/>
              <a:r>
                <a:rPr lang="zh-CN" altLang="en-US" sz="2000" b="1" smtClean="0">
                  <a:sym typeface="Arial" pitchFamily="34" charset="0"/>
                </a:rPr>
                <a:t>自主培训</a:t>
              </a:r>
              <a:endParaRPr lang="zh-CN" altLang="en-US" sz="2000" b="1">
                <a:sym typeface="Arial" pitchFamily="34" charset="0"/>
              </a:endParaRPr>
            </a:p>
          </p:txBody>
        </p:sp>
      </p:grpSp>
      <p:grpSp>
        <p:nvGrpSpPr>
          <p:cNvPr id="11" name="组合 282"/>
          <p:cNvGrpSpPr/>
          <p:nvPr>
            <p:custDataLst>
              <p:tags r:id="rId20"/>
            </p:custDataLst>
          </p:nvPr>
        </p:nvGrpSpPr>
        <p:grpSpPr>
          <a:xfrm>
            <a:off x="6548968" y="4619626"/>
            <a:ext cx="1248833" cy="1470025"/>
            <a:chOff x="5392738" y="3999707"/>
            <a:chExt cx="1247775" cy="1470025"/>
          </a:xfrm>
        </p:grpSpPr>
        <p:sp>
          <p:nvSpPr>
            <p:cNvPr id="14354" name="Freeform 51"/>
            <p:cNvSpPr/>
            <p:nvPr>
              <p:custDataLst>
                <p:tags r:id="rId21"/>
              </p:custDataLst>
            </p:nvPr>
          </p:nvSpPr>
          <p:spPr bwMode="auto">
            <a:xfrm rot="-2700000">
              <a:off x="5392738" y="4221957"/>
              <a:ext cx="1247775" cy="1247775"/>
            </a:xfrm>
            <a:custGeom>
              <a:gdLst>
                <a:gd name="T0" fmla="*/ 1216085 w 1260"/>
                <a:gd name="T1" fmla="*/ 586256 h 1260"/>
                <a:gd name="T2" fmla="*/ 1239853 w 1260"/>
                <a:gd name="T3" fmla="*/ 509013 h 1260"/>
                <a:gd name="T4" fmla="*/ 1247775 w 1260"/>
                <a:gd name="T5" fmla="*/ 425828 h 1260"/>
                <a:gd name="T6" fmla="*/ 1245794 w 1260"/>
                <a:gd name="T7" fmla="*/ 382255 h 1260"/>
                <a:gd name="T8" fmla="*/ 1227969 w 1260"/>
                <a:gd name="T9" fmla="*/ 299070 h 1260"/>
                <a:gd name="T10" fmla="*/ 1196280 w 1260"/>
                <a:gd name="T11" fmla="*/ 223807 h 1260"/>
                <a:gd name="T12" fmla="*/ 1150726 w 1260"/>
                <a:gd name="T13" fmla="*/ 156467 h 1260"/>
                <a:gd name="T14" fmla="*/ 1093289 w 1260"/>
                <a:gd name="T15" fmla="*/ 97049 h 1260"/>
                <a:gd name="T16" fmla="*/ 1023968 w 1260"/>
                <a:gd name="T17" fmla="*/ 51495 h 1260"/>
                <a:gd name="T18" fmla="*/ 948705 w 1260"/>
                <a:gd name="T19" fmla="*/ 19806 h 1260"/>
                <a:gd name="T20" fmla="*/ 865520 w 1260"/>
                <a:gd name="T21" fmla="*/ 1981 h 1260"/>
                <a:gd name="T22" fmla="*/ 821947 w 1260"/>
                <a:gd name="T23" fmla="*/ 0 h 1260"/>
                <a:gd name="T24" fmla="*/ 748665 w 1260"/>
                <a:gd name="T25" fmla="*/ 7922 h 1260"/>
                <a:gd name="T26" fmla="*/ 677364 w 1260"/>
                <a:gd name="T27" fmla="*/ 25748 h 1260"/>
                <a:gd name="T28" fmla="*/ 570411 w 1260"/>
                <a:gd name="T29" fmla="*/ 25748 h 1260"/>
                <a:gd name="T30" fmla="*/ 499110 w 1260"/>
                <a:gd name="T31" fmla="*/ 7922 h 1260"/>
                <a:gd name="T32" fmla="*/ 425828 w 1260"/>
                <a:gd name="T33" fmla="*/ 0 h 1260"/>
                <a:gd name="T34" fmla="*/ 382255 w 1260"/>
                <a:gd name="T35" fmla="*/ 1981 h 1260"/>
                <a:gd name="T36" fmla="*/ 299070 w 1260"/>
                <a:gd name="T37" fmla="*/ 19806 h 1260"/>
                <a:gd name="T38" fmla="*/ 223807 w 1260"/>
                <a:gd name="T39" fmla="*/ 51495 h 1260"/>
                <a:gd name="T40" fmla="*/ 154486 w 1260"/>
                <a:gd name="T41" fmla="*/ 97049 h 1260"/>
                <a:gd name="T42" fmla="*/ 97049 w 1260"/>
                <a:gd name="T43" fmla="*/ 156467 h 1260"/>
                <a:gd name="T44" fmla="*/ 51495 w 1260"/>
                <a:gd name="T45" fmla="*/ 223807 h 1260"/>
                <a:gd name="T46" fmla="*/ 19806 w 1260"/>
                <a:gd name="T47" fmla="*/ 299070 h 1260"/>
                <a:gd name="T48" fmla="*/ 1981 w 1260"/>
                <a:gd name="T49" fmla="*/ 382255 h 1260"/>
                <a:gd name="T50" fmla="*/ 0 w 1260"/>
                <a:gd name="T51" fmla="*/ 425828 h 1260"/>
                <a:gd name="T52" fmla="*/ 7922 w 1260"/>
                <a:gd name="T53" fmla="*/ 505052 h 1260"/>
                <a:gd name="T54" fmla="*/ 27728 w 1260"/>
                <a:gd name="T55" fmla="*/ 578334 h 1260"/>
                <a:gd name="T56" fmla="*/ 27728 w 1260"/>
                <a:gd name="T57" fmla="*/ 669441 h 1260"/>
                <a:gd name="T58" fmla="*/ 7922 w 1260"/>
                <a:gd name="T59" fmla="*/ 742723 h 1260"/>
                <a:gd name="T60" fmla="*/ 0 w 1260"/>
                <a:gd name="T61" fmla="*/ 821947 h 1260"/>
                <a:gd name="T62" fmla="*/ 1981 w 1260"/>
                <a:gd name="T63" fmla="*/ 865520 h 1260"/>
                <a:gd name="T64" fmla="*/ 19806 w 1260"/>
                <a:gd name="T65" fmla="*/ 948705 h 1260"/>
                <a:gd name="T66" fmla="*/ 51495 w 1260"/>
                <a:gd name="T67" fmla="*/ 1025948 h 1260"/>
                <a:gd name="T68" fmla="*/ 97049 w 1260"/>
                <a:gd name="T69" fmla="*/ 1093289 h 1260"/>
                <a:gd name="T70" fmla="*/ 154486 w 1260"/>
                <a:gd name="T71" fmla="*/ 1150726 h 1260"/>
                <a:gd name="T72" fmla="*/ 223807 w 1260"/>
                <a:gd name="T73" fmla="*/ 1196280 h 1260"/>
                <a:gd name="T74" fmla="*/ 299070 w 1260"/>
                <a:gd name="T75" fmla="*/ 1227969 h 1260"/>
                <a:gd name="T76" fmla="*/ 382255 w 1260"/>
                <a:gd name="T77" fmla="*/ 1245794 h 1260"/>
                <a:gd name="T78" fmla="*/ 425828 w 1260"/>
                <a:gd name="T79" fmla="*/ 1247775 h 1260"/>
                <a:gd name="T80" fmla="*/ 499110 w 1260"/>
                <a:gd name="T81" fmla="*/ 1241833 h 1260"/>
                <a:gd name="T82" fmla="*/ 570411 w 1260"/>
                <a:gd name="T83" fmla="*/ 1222027 h 1260"/>
                <a:gd name="T84" fmla="*/ 677364 w 1260"/>
                <a:gd name="T85" fmla="*/ 1222027 h 1260"/>
                <a:gd name="T86" fmla="*/ 746684 w 1260"/>
                <a:gd name="T87" fmla="*/ 1241833 h 1260"/>
                <a:gd name="T88" fmla="*/ 821947 w 1260"/>
                <a:gd name="T89" fmla="*/ 1247775 h 1260"/>
                <a:gd name="T90" fmla="*/ 865520 w 1260"/>
                <a:gd name="T91" fmla="*/ 1245794 h 1260"/>
                <a:gd name="T92" fmla="*/ 948705 w 1260"/>
                <a:gd name="T93" fmla="*/ 1227969 h 1260"/>
                <a:gd name="T94" fmla="*/ 1023968 w 1260"/>
                <a:gd name="T95" fmla="*/ 1196280 h 1260"/>
                <a:gd name="T96" fmla="*/ 1093289 w 1260"/>
                <a:gd name="T97" fmla="*/ 1150726 h 1260"/>
                <a:gd name="T98" fmla="*/ 1150726 w 1260"/>
                <a:gd name="T99" fmla="*/ 1093289 h 1260"/>
                <a:gd name="T100" fmla="*/ 1196280 w 1260"/>
                <a:gd name="T101" fmla="*/ 1025948 h 1260"/>
                <a:gd name="T102" fmla="*/ 1227969 w 1260"/>
                <a:gd name="T103" fmla="*/ 948705 h 1260"/>
                <a:gd name="T104" fmla="*/ 1245794 w 1260"/>
                <a:gd name="T105" fmla="*/ 865520 h 1260"/>
                <a:gd name="T106" fmla="*/ 1247775 w 1260"/>
                <a:gd name="T107" fmla="*/ 821947 h 1260"/>
                <a:gd name="T108" fmla="*/ 1239853 w 1260"/>
                <a:gd name="T109" fmla="*/ 738762 h 1260"/>
                <a:gd name="T110" fmla="*/ 1216085 w 1260"/>
                <a:gd name="T111" fmla="*/ 661519 h 1260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</a:gdLst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0" t="0" r="r" b="b"/>
              <a:pathLst>
                <a:path w="1260" h="1260">
                  <a:moveTo>
                    <a:pt x="1228" y="592"/>
                  </a:moveTo>
                  <a:lnTo>
                    <a:pt x="1228" y="592"/>
                  </a:lnTo>
                  <a:lnTo>
                    <a:pt x="1242" y="554"/>
                  </a:lnTo>
                  <a:lnTo>
                    <a:pt x="1252" y="514"/>
                  </a:lnTo>
                  <a:lnTo>
                    <a:pt x="1258" y="472"/>
                  </a:lnTo>
                  <a:lnTo>
                    <a:pt x="1260" y="430"/>
                  </a:lnTo>
                  <a:lnTo>
                    <a:pt x="1258" y="386"/>
                  </a:lnTo>
                  <a:lnTo>
                    <a:pt x="1250" y="344"/>
                  </a:lnTo>
                  <a:lnTo>
                    <a:pt x="1240" y="302"/>
                  </a:lnTo>
                  <a:lnTo>
                    <a:pt x="1226" y="264"/>
                  </a:lnTo>
                  <a:lnTo>
                    <a:pt x="1208" y="226"/>
                  </a:lnTo>
                  <a:lnTo>
                    <a:pt x="1186" y="190"/>
                  </a:lnTo>
                  <a:lnTo>
                    <a:pt x="1162" y="158"/>
                  </a:lnTo>
                  <a:lnTo>
                    <a:pt x="1134" y="126"/>
                  </a:lnTo>
                  <a:lnTo>
                    <a:pt x="1104" y="98"/>
                  </a:lnTo>
                  <a:lnTo>
                    <a:pt x="1070" y="74"/>
                  </a:lnTo>
                  <a:lnTo>
                    <a:pt x="1034" y="52"/>
                  </a:lnTo>
                  <a:lnTo>
                    <a:pt x="998" y="34"/>
                  </a:lnTo>
                  <a:lnTo>
                    <a:pt x="958" y="20"/>
                  </a:lnTo>
                  <a:lnTo>
                    <a:pt x="916" y="10"/>
                  </a:lnTo>
                  <a:lnTo>
                    <a:pt x="874" y="2"/>
                  </a:lnTo>
                  <a:lnTo>
                    <a:pt x="830" y="0"/>
                  </a:lnTo>
                  <a:lnTo>
                    <a:pt x="792" y="2"/>
                  </a:lnTo>
                  <a:lnTo>
                    <a:pt x="756" y="8"/>
                  </a:lnTo>
                  <a:lnTo>
                    <a:pt x="720" y="16"/>
                  </a:lnTo>
                  <a:lnTo>
                    <a:pt x="684" y="26"/>
                  </a:lnTo>
                  <a:lnTo>
                    <a:pt x="576" y="26"/>
                  </a:lnTo>
                  <a:lnTo>
                    <a:pt x="540" y="16"/>
                  </a:lnTo>
                  <a:lnTo>
                    <a:pt x="504" y="8"/>
                  </a:lnTo>
                  <a:lnTo>
                    <a:pt x="468" y="2"/>
                  </a:lnTo>
                  <a:lnTo>
                    <a:pt x="430" y="0"/>
                  </a:lnTo>
                  <a:lnTo>
                    <a:pt x="386" y="2"/>
                  </a:lnTo>
                  <a:lnTo>
                    <a:pt x="344" y="10"/>
                  </a:lnTo>
                  <a:lnTo>
                    <a:pt x="302" y="20"/>
                  </a:lnTo>
                  <a:lnTo>
                    <a:pt x="262" y="34"/>
                  </a:lnTo>
                  <a:lnTo>
                    <a:pt x="226" y="52"/>
                  </a:lnTo>
                  <a:lnTo>
                    <a:pt x="190" y="74"/>
                  </a:lnTo>
                  <a:lnTo>
                    <a:pt x="156" y="98"/>
                  </a:lnTo>
                  <a:lnTo>
                    <a:pt x="126" y="126"/>
                  </a:lnTo>
                  <a:lnTo>
                    <a:pt x="98" y="158"/>
                  </a:lnTo>
                  <a:lnTo>
                    <a:pt x="74" y="190"/>
                  </a:lnTo>
                  <a:lnTo>
                    <a:pt x="52" y="226"/>
                  </a:lnTo>
                  <a:lnTo>
                    <a:pt x="34" y="264"/>
                  </a:lnTo>
                  <a:lnTo>
                    <a:pt x="20" y="302"/>
                  </a:lnTo>
                  <a:lnTo>
                    <a:pt x="8" y="344"/>
                  </a:lnTo>
                  <a:lnTo>
                    <a:pt x="2" y="386"/>
                  </a:lnTo>
                  <a:lnTo>
                    <a:pt x="0" y="430"/>
                  </a:lnTo>
                  <a:lnTo>
                    <a:pt x="2" y="470"/>
                  </a:lnTo>
                  <a:lnTo>
                    <a:pt x="8" y="510"/>
                  </a:lnTo>
                  <a:lnTo>
                    <a:pt x="16" y="548"/>
                  </a:lnTo>
                  <a:lnTo>
                    <a:pt x="28" y="584"/>
                  </a:lnTo>
                  <a:lnTo>
                    <a:pt x="28" y="676"/>
                  </a:lnTo>
                  <a:lnTo>
                    <a:pt x="16" y="712"/>
                  </a:lnTo>
                  <a:lnTo>
                    <a:pt x="8" y="750"/>
                  </a:lnTo>
                  <a:lnTo>
                    <a:pt x="2" y="790"/>
                  </a:lnTo>
                  <a:lnTo>
                    <a:pt x="0" y="830"/>
                  </a:lnTo>
                  <a:lnTo>
                    <a:pt x="2" y="874"/>
                  </a:lnTo>
                  <a:lnTo>
                    <a:pt x="8" y="916"/>
                  </a:lnTo>
                  <a:lnTo>
                    <a:pt x="20" y="958"/>
                  </a:lnTo>
                  <a:lnTo>
                    <a:pt x="34" y="998"/>
                  </a:lnTo>
                  <a:lnTo>
                    <a:pt x="52" y="1036"/>
                  </a:lnTo>
                  <a:lnTo>
                    <a:pt x="74" y="1070"/>
                  </a:lnTo>
                  <a:lnTo>
                    <a:pt x="98" y="1104"/>
                  </a:lnTo>
                  <a:lnTo>
                    <a:pt x="126" y="1134"/>
                  </a:lnTo>
                  <a:lnTo>
                    <a:pt x="156" y="1162"/>
                  </a:lnTo>
                  <a:lnTo>
                    <a:pt x="190" y="1186"/>
                  </a:lnTo>
                  <a:lnTo>
                    <a:pt x="226" y="1208"/>
                  </a:lnTo>
                  <a:lnTo>
                    <a:pt x="262" y="1226"/>
                  </a:lnTo>
                  <a:lnTo>
                    <a:pt x="302" y="1240"/>
                  </a:lnTo>
                  <a:lnTo>
                    <a:pt x="344" y="1252"/>
                  </a:lnTo>
                  <a:lnTo>
                    <a:pt x="386" y="1258"/>
                  </a:lnTo>
                  <a:lnTo>
                    <a:pt x="430" y="1260"/>
                  </a:lnTo>
                  <a:lnTo>
                    <a:pt x="468" y="1258"/>
                  </a:lnTo>
                  <a:lnTo>
                    <a:pt x="504" y="1254"/>
                  </a:lnTo>
                  <a:lnTo>
                    <a:pt x="540" y="1246"/>
                  </a:lnTo>
                  <a:lnTo>
                    <a:pt x="576" y="1234"/>
                  </a:lnTo>
                  <a:lnTo>
                    <a:pt x="684" y="1234"/>
                  </a:lnTo>
                  <a:lnTo>
                    <a:pt x="718" y="1246"/>
                  </a:lnTo>
                  <a:lnTo>
                    <a:pt x="754" y="1254"/>
                  </a:lnTo>
                  <a:lnTo>
                    <a:pt x="792" y="1258"/>
                  </a:lnTo>
                  <a:lnTo>
                    <a:pt x="830" y="1260"/>
                  </a:lnTo>
                  <a:lnTo>
                    <a:pt x="874" y="1258"/>
                  </a:lnTo>
                  <a:lnTo>
                    <a:pt x="916" y="1252"/>
                  </a:lnTo>
                  <a:lnTo>
                    <a:pt x="958" y="1240"/>
                  </a:lnTo>
                  <a:lnTo>
                    <a:pt x="998" y="1226"/>
                  </a:lnTo>
                  <a:lnTo>
                    <a:pt x="1034" y="1208"/>
                  </a:lnTo>
                  <a:lnTo>
                    <a:pt x="1070" y="1186"/>
                  </a:lnTo>
                  <a:lnTo>
                    <a:pt x="1104" y="1162"/>
                  </a:lnTo>
                  <a:lnTo>
                    <a:pt x="1134" y="1134"/>
                  </a:lnTo>
                  <a:lnTo>
                    <a:pt x="1162" y="1104"/>
                  </a:lnTo>
                  <a:lnTo>
                    <a:pt x="1186" y="1070"/>
                  </a:lnTo>
                  <a:lnTo>
                    <a:pt x="1208" y="1036"/>
                  </a:lnTo>
                  <a:lnTo>
                    <a:pt x="1226" y="998"/>
                  </a:lnTo>
                  <a:lnTo>
                    <a:pt x="1240" y="958"/>
                  </a:lnTo>
                  <a:lnTo>
                    <a:pt x="1250" y="916"/>
                  </a:lnTo>
                  <a:lnTo>
                    <a:pt x="1258" y="874"/>
                  </a:lnTo>
                  <a:lnTo>
                    <a:pt x="1260" y="830"/>
                  </a:lnTo>
                  <a:lnTo>
                    <a:pt x="1258" y="788"/>
                  </a:lnTo>
                  <a:lnTo>
                    <a:pt x="1252" y="746"/>
                  </a:lnTo>
                  <a:lnTo>
                    <a:pt x="1242" y="706"/>
                  </a:lnTo>
                  <a:lnTo>
                    <a:pt x="1228" y="668"/>
                  </a:lnTo>
                  <a:lnTo>
                    <a:pt x="1228" y="592"/>
                  </a:lnTo>
                  <a:close/>
                </a:path>
              </a:pathLst>
            </a:custGeom>
            <a:noFill/>
            <a:ln w="101600" cap="flat" cmpd="sng">
              <a:solidFill>
                <a:srgbClr val="00B05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2" name="Group 101"/>
            <p:cNvGrpSpPr/>
            <p:nvPr/>
          </p:nvGrpSpPr>
          <p:grpSpPr>
            <a:xfrm rot="2700000">
              <a:off x="5233988" y="4163219"/>
              <a:ext cx="571500" cy="244475"/>
              <a:chOff x="3651" y="3051"/>
              <a:chExt cx="360" cy="154"/>
            </a:xfrm>
          </p:grpSpPr>
          <p:grpSp>
            <p:nvGrpSpPr>
              <p:cNvPr id="13" name="Group 138"/>
              <p:cNvGrpSpPr/>
              <p:nvPr/>
            </p:nvGrpSpPr>
            <p:grpSpPr>
              <a:xfrm>
                <a:off x="3857" y="3051"/>
                <a:ext cx="154" cy="154"/>
                <a:chOff x="1661" y="2750"/>
                <a:chExt cx="250" cy="250"/>
              </a:xfrm>
            </p:grpSpPr>
            <p:sp>
              <p:nvSpPr>
                <p:cNvPr id="268" name="Oval 139"/>
                <p:cNvSpPr>
                  <a:spLocks noChangeArrowheads="1"/>
                </p:cNvSpPr>
                <p:nvPr>
                  <p:custDataLst>
                    <p:tags r:id="rId22"/>
                  </p:custDataLst>
                </p:nvPr>
              </p:nvSpPr>
              <p:spPr bwMode="auto">
                <a:xfrm>
                  <a:off x="1659" y="2750"/>
                  <a:ext cx="250" cy="251"/>
                </a:xfrm>
                <a:prstGeom prst="ellipse">
                  <a:avLst/>
                </a:prstGeom>
                <a:solidFill>
                  <a:srgbClr val="77C7A3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101600">
                      <a:solidFill>
                        <a:srgbClr val="000000"/>
                      </a:solidFill>
                      <a:rou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rot="10800000" vert="eaVert" wrap="none" anchor="ctr">
                  <a:normAutofit fontScale="25000" lnSpcReduction="20000"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5pPr>
                  <a:lvl6pPr marL="25146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6pPr>
                  <a:lvl7pPr marL="29718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7pPr>
                  <a:lvl8pPr marL="34290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8pPr>
                  <a:lvl9pPr marL="38862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ko-KR">
                    <a:solidFill>
                      <a:srgbClr val="77C7A3"/>
                    </a:solidFill>
                    <a:latin typeface="Calibri"/>
                    <a:sym typeface="Arial" pitchFamily="34" charset="0"/>
                  </a:endParaRPr>
                </a:p>
              </p:txBody>
            </p:sp>
            <p:sp>
              <p:nvSpPr>
                <p:cNvPr id="269" name="Oval 140"/>
                <p:cNvSpPr>
                  <a:spLocks noChangeArrowheads="1"/>
                </p:cNvSpPr>
                <p:nvPr>
                  <p:custDataLst>
                    <p:tags r:id="rId23"/>
                  </p:custDataLst>
                </p:nvPr>
              </p:nvSpPr>
              <p:spPr bwMode="auto">
                <a:xfrm>
                  <a:off x="1727" y="2819"/>
                  <a:ext cx="114" cy="112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101600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rot="10800000" vert="eaVert" wrap="none" anchor="ctr">
                  <a:normAutofit fontScale="25000" lnSpcReduction="20000"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5pPr>
                  <a:lvl6pPr marL="25146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6pPr>
                  <a:lvl7pPr marL="29718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7pPr>
                  <a:lvl8pPr marL="34290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8pPr>
                  <a:lvl9pPr marL="38862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ko-KR">
                    <a:solidFill>
                      <a:srgbClr val="77C7A3"/>
                    </a:solidFill>
                    <a:latin typeface="Calibri"/>
                    <a:sym typeface="Arial" pitchFamily="34" charset="0"/>
                  </a:endParaRPr>
                </a:p>
              </p:txBody>
            </p:sp>
          </p:grpSp>
          <p:sp>
            <p:nvSpPr>
              <p:cNvPr id="267" name="Line 105"/>
              <p:cNvSpPr>
                <a:spLocks noChangeShapeType="1"/>
              </p:cNvSpPr>
              <p:nvPr>
                <p:custDataLst>
                  <p:tags r:id="rId24"/>
                </p:custDataLst>
              </p:nvPr>
            </p:nvSpPr>
            <p:spPr bwMode="auto">
              <a:xfrm>
                <a:off x="3650" y="3121"/>
                <a:ext cx="227" cy="0"/>
              </a:xfrm>
              <a:prstGeom prst="line">
                <a:avLst/>
              </a:prstGeom>
              <a:noFill/>
              <a:ln w="19050" cap="rnd">
                <a:solidFill>
                  <a:srgbClr val="77C7A3"/>
                </a:solidFill>
                <a:prstDash val="sysDot"/>
                <a:round/>
                <a:headEnd type="triangle" w="med" len="med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rgbClr val="FFFFFF"/>
                      </a:outerShdw>
                    </a:effectLst>
                  </a14:hiddenEffects>
                </a:ext>
              </a:extLst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77C7A3"/>
                  </a:solidFill>
                  <a:ea typeface="宋体" charset="-122"/>
                  <a:sym typeface="Arial" pitchFamily="34" charset="0"/>
                </a:endParaRPr>
              </a:p>
            </p:txBody>
          </p:sp>
        </p:grpSp>
        <p:sp>
          <p:nvSpPr>
            <p:cNvPr id="14356" name="文本框 277"/>
            <p:cNvSpPr txBox="1">
              <a:spLocks noChangeArrowheads="1"/>
            </p:cNvSpPr>
            <p:nvPr>
              <p:custDataLst>
                <p:tags r:id="rId25"/>
              </p:custDataLst>
            </p:nvPr>
          </p:nvSpPr>
          <p:spPr bwMode="auto">
            <a:xfrm>
              <a:off x="5445657" y="4459297"/>
              <a:ext cx="1141937" cy="92333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200" b="1" smtClean="0">
                  <a:sym typeface="Arial" pitchFamily="34" charset="0"/>
                </a:rPr>
                <a:t>个</a:t>
              </a:r>
              <a:r>
                <a:rPr lang="zh-CN" altLang="en-US" sz="3200" b="1">
                  <a:sym typeface="Arial" pitchFamily="34" charset="0"/>
                </a:rPr>
                <a:t>辅</a:t>
              </a:r>
            </a:p>
          </p:txBody>
        </p:sp>
      </p:grpSp>
      <p:grpSp>
        <p:nvGrpSpPr>
          <p:cNvPr id="14" name="组合 284"/>
          <p:cNvGrpSpPr/>
          <p:nvPr>
            <p:custDataLst>
              <p:tags r:id="rId26"/>
            </p:custDataLst>
          </p:nvPr>
        </p:nvGrpSpPr>
        <p:grpSpPr>
          <a:xfrm>
            <a:off x="6716185" y="2628900"/>
            <a:ext cx="1803561" cy="1481139"/>
            <a:chOff x="5183540" y="1416844"/>
            <a:chExt cx="1619121" cy="1294597"/>
          </a:xfrm>
        </p:grpSpPr>
        <p:sp>
          <p:nvSpPr>
            <p:cNvPr id="14347" name="Freeform 5"/>
            <p:cNvSpPr/>
            <p:nvPr>
              <p:custDataLst>
                <p:tags r:id="rId27"/>
              </p:custDataLst>
            </p:nvPr>
          </p:nvSpPr>
          <p:spPr bwMode="auto">
            <a:xfrm rot="-2700000">
              <a:off x="5381625" y="1416844"/>
              <a:ext cx="1247775" cy="1247775"/>
            </a:xfrm>
            <a:custGeom>
              <a:gdLst>
                <a:gd name="T0" fmla="*/ 1216085 w 1260"/>
                <a:gd name="T1" fmla="*/ 586256 h 1260"/>
                <a:gd name="T2" fmla="*/ 1239853 w 1260"/>
                <a:gd name="T3" fmla="*/ 509013 h 1260"/>
                <a:gd name="T4" fmla="*/ 1247775 w 1260"/>
                <a:gd name="T5" fmla="*/ 425828 h 1260"/>
                <a:gd name="T6" fmla="*/ 1245794 w 1260"/>
                <a:gd name="T7" fmla="*/ 382255 h 1260"/>
                <a:gd name="T8" fmla="*/ 1227969 w 1260"/>
                <a:gd name="T9" fmla="*/ 299070 h 1260"/>
                <a:gd name="T10" fmla="*/ 1196280 w 1260"/>
                <a:gd name="T11" fmla="*/ 223807 h 1260"/>
                <a:gd name="T12" fmla="*/ 1150726 w 1260"/>
                <a:gd name="T13" fmla="*/ 156467 h 1260"/>
                <a:gd name="T14" fmla="*/ 1093289 w 1260"/>
                <a:gd name="T15" fmla="*/ 97049 h 1260"/>
                <a:gd name="T16" fmla="*/ 1023968 w 1260"/>
                <a:gd name="T17" fmla="*/ 51495 h 1260"/>
                <a:gd name="T18" fmla="*/ 948705 w 1260"/>
                <a:gd name="T19" fmla="*/ 19806 h 1260"/>
                <a:gd name="T20" fmla="*/ 865520 w 1260"/>
                <a:gd name="T21" fmla="*/ 1981 h 1260"/>
                <a:gd name="T22" fmla="*/ 821947 w 1260"/>
                <a:gd name="T23" fmla="*/ 0 h 1260"/>
                <a:gd name="T24" fmla="*/ 748665 w 1260"/>
                <a:gd name="T25" fmla="*/ 7922 h 1260"/>
                <a:gd name="T26" fmla="*/ 677364 w 1260"/>
                <a:gd name="T27" fmla="*/ 25748 h 1260"/>
                <a:gd name="T28" fmla="*/ 570411 w 1260"/>
                <a:gd name="T29" fmla="*/ 25748 h 1260"/>
                <a:gd name="T30" fmla="*/ 499110 w 1260"/>
                <a:gd name="T31" fmla="*/ 7922 h 1260"/>
                <a:gd name="T32" fmla="*/ 425828 w 1260"/>
                <a:gd name="T33" fmla="*/ 0 h 1260"/>
                <a:gd name="T34" fmla="*/ 382255 w 1260"/>
                <a:gd name="T35" fmla="*/ 1981 h 1260"/>
                <a:gd name="T36" fmla="*/ 299070 w 1260"/>
                <a:gd name="T37" fmla="*/ 19806 h 1260"/>
                <a:gd name="T38" fmla="*/ 223807 w 1260"/>
                <a:gd name="T39" fmla="*/ 51495 h 1260"/>
                <a:gd name="T40" fmla="*/ 154486 w 1260"/>
                <a:gd name="T41" fmla="*/ 97049 h 1260"/>
                <a:gd name="T42" fmla="*/ 97049 w 1260"/>
                <a:gd name="T43" fmla="*/ 156467 h 1260"/>
                <a:gd name="T44" fmla="*/ 51495 w 1260"/>
                <a:gd name="T45" fmla="*/ 223807 h 1260"/>
                <a:gd name="T46" fmla="*/ 19806 w 1260"/>
                <a:gd name="T47" fmla="*/ 299070 h 1260"/>
                <a:gd name="T48" fmla="*/ 1981 w 1260"/>
                <a:gd name="T49" fmla="*/ 382255 h 1260"/>
                <a:gd name="T50" fmla="*/ 0 w 1260"/>
                <a:gd name="T51" fmla="*/ 425828 h 1260"/>
                <a:gd name="T52" fmla="*/ 7922 w 1260"/>
                <a:gd name="T53" fmla="*/ 505052 h 1260"/>
                <a:gd name="T54" fmla="*/ 27728 w 1260"/>
                <a:gd name="T55" fmla="*/ 578334 h 1260"/>
                <a:gd name="T56" fmla="*/ 27728 w 1260"/>
                <a:gd name="T57" fmla="*/ 669441 h 1260"/>
                <a:gd name="T58" fmla="*/ 7922 w 1260"/>
                <a:gd name="T59" fmla="*/ 742723 h 1260"/>
                <a:gd name="T60" fmla="*/ 0 w 1260"/>
                <a:gd name="T61" fmla="*/ 821947 h 1260"/>
                <a:gd name="T62" fmla="*/ 1981 w 1260"/>
                <a:gd name="T63" fmla="*/ 865520 h 1260"/>
                <a:gd name="T64" fmla="*/ 19806 w 1260"/>
                <a:gd name="T65" fmla="*/ 948705 h 1260"/>
                <a:gd name="T66" fmla="*/ 51495 w 1260"/>
                <a:gd name="T67" fmla="*/ 1025948 h 1260"/>
                <a:gd name="T68" fmla="*/ 97049 w 1260"/>
                <a:gd name="T69" fmla="*/ 1093289 h 1260"/>
                <a:gd name="T70" fmla="*/ 154486 w 1260"/>
                <a:gd name="T71" fmla="*/ 1150726 h 1260"/>
                <a:gd name="T72" fmla="*/ 223807 w 1260"/>
                <a:gd name="T73" fmla="*/ 1196280 h 1260"/>
                <a:gd name="T74" fmla="*/ 299070 w 1260"/>
                <a:gd name="T75" fmla="*/ 1227969 h 1260"/>
                <a:gd name="T76" fmla="*/ 382255 w 1260"/>
                <a:gd name="T77" fmla="*/ 1245794 h 1260"/>
                <a:gd name="T78" fmla="*/ 425828 w 1260"/>
                <a:gd name="T79" fmla="*/ 1247775 h 1260"/>
                <a:gd name="T80" fmla="*/ 499110 w 1260"/>
                <a:gd name="T81" fmla="*/ 1241833 h 1260"/>
                <a:gd name="T82" fmla="*/ 570411 w 1260"/>
                <a:gd name="T83" fmla="*/ 1222027 h 1260"/>
                <a:gd name="T84" fmla="*/ 677364 w 1260"/>
                <a:gd name="T85" fmla="*/ 1222027 h 1260"/>
                <a:gd name="T86" fmla="*/ 746684 w 1260"/>
                <a:gd name="T87" fmla="*/ 1241833 h 1260"/>
                <a:gd name="T88" fmla="*/ 821947 w 1260"/>
                <a:gd name="T89" fmla="*/ 1247775 h 1260"/>
                <a:gd name="T90" fmla="*/ 865520 w 1260"/>
                <a:gd name="T91" fmla="*/ 1245794 h 1260"/>
                <a:gd name="T92" fmla="*/ 948705 w 1260"/>
                <a:gd name="T93" fmla="*/ 1227969 h 1260"/>
                <a:gd name="T94" fmla="*/ 1023968 w 1260"/>
                <a:gd name="T95" fmla="*/ 1196280 h 1260"/>
                <a:gd name="T96" fmla="*/ 1093289 w 1260"/>
                <a:gd name="T97" fmla="*/ 1150726 h 1260"/>
                <a:gd name="T98" fmla="*/ 1150726 w 1260"/>
                <a:gd name="T99" fmla="*/ 1093289 h 1260"/>
                <a:gd name="T100" fmla="*/ 1196280 w 1260"/>
                <a:gd name="T101" fmla="*/ 1025948 h 1260"/>
                <a:gd name="T102" fmla="*/ 1227969 w 1260"/>
                <a:gd name="T103" fmla="*/ 948705 h 1260"/>
                <a:gd name="T104" fmla="*/ 1245794 w 1260"/>
                <a:gd name="T105" fmla="*/ 865520 h 1260"/>
                <a:gd name="T106" fmla="*/ 1247775 w 1260"/>
                <a:gd name="T107" fmla="*/ 821947 h 1260"/>
                <a:gd name="T108" fmla="*/ 1239853 w 1260"/>
                <a:gd name="T109" fmla="*/ 738762 h 1260"/>
                <a:gd name="T110" fmla="*/ 1216085 w 1260"/>
                <a:gd name="T111" fmla="*/ 661519 h 1260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</a:gdLst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0" t="0" r="r" b="b"/>
              <a:pathLst>
                <a:path w="1260" h="1260">
                  <a:moveTo>
                    <a:pt x="1228" y="592"/>
                  </a:moveTo>
                  <a:lnTo>
                    <a:pt x="1228" y="592"/>
                  </a:lnTo>
                  <a:lnTo>
                    <a:pt x="1242" y="554"/>
                  </a:lnTo>
                  <a:lnTo>
                    <a:pt x="1252" y="514"/>
                  </a:lnTo>
                  <a:lnTo>
                    <a:pt x="1258" y="472"/>
                  </a:lnTo>
                  <a:lnTo>
                    <a:pt x="1260" y="430"/>
                  </a:lnTo>
                  <a:lnTo>
                    <a:pt x="1258" y="386"/>
                  </a:lnTo>
                  <a:lnTo>
                    <a:pt x="1250" y="344"/>
                  </a:lnTo>
                  <a:lnTo>
                    <a:pt x="1240" y="302"/>
                  </a:lnTo>
                  <a:lnTo>
                    <a:pt x="1226" y="264"/>
                  </a:lnTo>
                  <a:lnTo>
                    <a:pt x="1208" y="226"/>
                  </a:lnTo>
                  <a:lnTo>
                    <a:pt x="1186" y="190"/>
                  </a:lnTo>
                  <a:lnTo>
                    <a:pt x="1162" y="158"/>
                  </a:lnTo>
                  <a:lnTo>
                    <a:pt x="1134" y="126"/>
                  </a:lnTo>
                  <a:lnTo>
                    <a:pt x="1104" y="98"/>
                  </a:lnTo>
                  <a:lnTo>
                    <a:pt x="1070" y="74"/>
                  </a:lnTo>
                  <a:lnTo>
                    <a:pt x="1034" y="52"/>
                  </a:lnTo>
                  <a:lnTo>
                    <a:pt x="998" y="34"/>
                  </a:lnTo>
                  <a:lnTo>
                    <a:pt x="958" y="20"/>
                  </a:lnTo>
                  <a:lnTo>
                    <a:pt x="916" y="10"/>
                  </a:lnTo>
                  <a:lnTo>
                    <a:pt x="874" y="2"/>
                  </a:lnTo>
                  <a:lnTo>
                    <a:pt x="830" y="0"/>
                  </a:lnTo>
                  <a:lnTo>
                    <a:pt x="792" y="2"/>
                  </a:lnTo>
                  <a:lnTo>
                    <a:pt x="756" y="8"/>
                  </a:lnTo>
                  <a:lnTo>
                    <a:pt x="720" y="16"/>
                  </a:lnTo>
                  <a:lnTo>
                    <a:pt x="684" y="26"/>
                  </a:lnTo>
                  <a:lnTo>
                    <a:pt x="576" y="26"/>
                  </a:lnTo>
                  <a:lnTo>
                    <a:pt x="540" y="16"/>
                  </a:lnTo>
                  <a:lnTo>
                    <a:pt x="504" y="8"/>
                  </a:lnTo>
                  <a:lnTo>
                    <a:pt x="468" y="2"/>
                  </a:lnTo>
                  <a:lnTo>
                    <a:pt x="430" y="0"/>
                  </a:lnTo>
                  <a:lnTo>
                    <a:pt x="386" y="2"/>
                  </a:lnTo>
                  <a:lnTo>
                    <a:pt x="344" y="10"/>
                  </a:lnTo>
                  <a:lnTo>
                    <a:pt x="302" y="20"/>
                  </a:lnTo>
                  <a:lnTo>
                    <a:pt x="262" y="34"/>
                  </a:lnTo>
                  <a:lnTo>
                    <a:pt x="226" y="52"/>
                  </a:lnTo>
                  <a:lnTo>
                    <a:pt x="190" y="74"/>
                  </a:lnTo>
                  <a:lnTo>
                    <a:pt x="156" y="98"/>
                  </a:lnTo>
                  <a:lnTo>
                    <a:pt x="126" y="126"/>
                  </a:lnTo>
                  <a:lnTo>
                    <a:pt x="98" y="158"/>
                  </a:lnTo>
                  <a:lnTo>
                    <a:pt x="74" y="190"/>
                  </a:lnTo>
                  <a:lnTo>
                    <a:pt x="52" y="226"/>
                  </a:lnTo>
                  <a:lnTo>
                    <a:pt x="34" y="264"/>
                  </a:lnTo>
                  <a:lnTo>
                    <a:pt x="20" y="302"/>
                  </a:lnTo>
                  <a:lnTo>
                    <a:pt x="8" y="344"/>
                  </a:lnTo>
                  <a:lnTo>
                    <a:pt x="2" y="386"/>
                  </a:lnTo>
                  <a:lnTo>
                    <a:pt x="0" y="430"/>
                  </a:lnTo>
                  <a:lnTo>
                    <a:pt x="2" y="470"/>
                  </a:lnTo>
                  <a:lnTo>
                    <a:pt x="8" y="510"/>
                  </a:lnTo>
                  <a:lnTo>
                    <a:pt x="16" y="548"/>
                  </a:lnTo>
                  <a:lnTo>
                    <a:pt x="28" y="584"/>
                  </a:lnTo>
                  <a:lnTo>
                    <a:pt x="28" y="676"/>
                  </a:lnTo>
                  <a:lnTo>
                    <a:pt x="16" y="712"/>
                  </a:lnTo>
                  <a:lnTo>
                    <a:pt x="8" y="750"/>
                  </a:lnTo>
                  <a:lnTo>
                    <a:pt x="2" y="790"/>
                  </a:lnTo>
                  <a:lnTo>
                    <a:pt x="0" y="830"/>
                  </a:lnTo>
                  <a:lnTo>
                    <a:pt x="2" y="874"/>
                  </a:lnTo>
                  <a:lnTo>
                    <a:pt x="8" y="916"/>
                  </a:lnTo>
                  <a:lnTo>
                    <a:pt x="20" y="958"/>
                  </a:lnTo>
                  <a:lnTo>
                    <a:pt x="34" y="998"/>
                  </a:lnTo>
                  <a:lnTo>
                    <a:pt x="52" y="1036"/>
                  </a:lnTo>
                  <a:lnTo>
                    <a:pt x="74" y="1070"/>
                  </a:lnTo>
                  <a:lnTo>
                    <a:pt x="98" y="1104"/>
                  </a:lnTo>
                  <a:lnTo>
                    <a:pt x="126" y="1134"/>
                  </a:lnTo>
                  <a:lnTo>
                    <a:pt x="156" y="1162"/>
                  </a:lnTo>
                  <a:lnTo>
                    <a:pt x="190" y="1186"/>
                  </a:lnTo>
                  <a:lnTo>
                    <a:pt x="226" y="1208"/>
                  </a:lnTo>
                  <a:lnTo>
                    <a:pt x="262" y="1226"/>
                  </a:lnTo>
                  <a:lnTo>
                    <a:pt x="302" y="1240"/>
                  </a:lnTo>
                  <a:lnTo>
                    <a:pt x="344" y="1252"/>
                  </a:lnTo>
                  <a:lnTo>
                    <a:pt x="386" y="1258"/>
                  </a:lnTo>
                  <a:lnTo>
                    <a:pt x="430" y="1260"/>
                  </a:lnTo>
                  <a:lnTo>
                    <a:pt x="468" y="1258"/>
                  </a:lnTo>
                  <a:lnTo>
                    <a:pt x="504" y="1254"/>
                  </a:lnTo>
                  <a:lnTo>
                    <a:pt x="540" y="1246"/>
                  </a:lnTo>
                  <a:lnTo>
                    <a:pt x="576" y="1234"/>
                  </a:lnTo>
                  <a:lnTo>
                    <a:pt x="684" y="1234"/>
                  </a:lnTo>
                  <a:lnTo>
                    <a:pt x="718" y="1246"/>
                  </a:lnTo>
                  <a:lnTo>
                    <a:pt x="754" y="1254"/>
                  </a:lnTo>
                  <a:lnTo>
                    <a:pt x="792" y="1258"/>
                  </a:lnTo>
                  <a:lnTo>
                    <a:pt x="830" y="1260"/>
                  </a:lnTo>
                  <a:lnTo>
                    <a:pt x="874" y="1258"/>
                  </a:lnTo>
                  <a:lnTo>
                    <a:pt x="916" y="1252"/>
                  </a:lnTo>
                  <a:lnTo>
                    <a:pt x="958" y="1240"/>
                  </a:lnTo>
                  <a:lnTo>
                    <a:pt x="998" y="1226"/>
                  </a:lnTo>
                  <a:lnTo>
                    <a:pt x="1034" y="1208"/>
                  </a:lnTo>
                  <a:lnTo>
                    <a:pt x="1070" y="1186"/>
                  </a:lnTo>
                  <a:lnTo>
                    <a:pt x="1104" y="1162"/>
                  </a:lnTo>
                  <a:lnTo>
                    <a:pt x="1134" y="1134"/>
                  </a:lnTo>
                  <a:lnTo>
                    <a:pt x="1162" y="1104"/>
                  </a:lnTo>
                  <a:lnTo>
                    <a:pt x="1186" y="1070"/>
                  </a:lnTo>
                  <a:lnTo>
                    <a:pt x="1208" y="1036"/>
                  </a:lnTo>
                  <a:lnTo>
                    <a:pt x="1226" y="998"/>
                  </a:lnTo>
                  <a:lnTo>
                    <a:pt x="1240" y="958"/>
                  </a:lnTo>
                  <a:lnTo>
                    <a:pt x="1250" y="916"/>
                  </a:lnTo>
                  <a:lnTo>
                    <a:pt x="1258" y="874"/>
                  </a:lnTo>
                  <a:lnTo>
                    <a:pt x="1260" y="830"/>
                  </a:lnTo>
                  <a:lnTo>
                    <a:pt x="1258" y="788"/>
                  </a:lnTo>
                  <a:lnTo>
                    <a:pt x="1252" y="746"/>
                  </a:lnTo>
                  <a:lnTo>
                    <a:pt x="1242" y="706"/>
                  </a:lnTo>
                  <a:lnTo>
                    <a:pt x="1228" y="668"/>
                  </a:lnTo>
                  <a:lnTo>
                    <a:pt x="1228" y="592"/>
                  </a:lnTo>
                  <a:close/>
                </a:path>
              </a:pathLst>
            </a:custGeom>
            <a:noFill/>
            <a:ln w="101600" cap="flat" cmpd="sng">
              <a:solidFill>
                <a:srgbClr val="00B05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5" name="Group 96"/>
            <p:cNvGrpSpPr/>
            <p:nvPr/>
          </p:nvGrpSpPr>
          <p:grpSpPr>
            <a:xfrm rot="-2700000">
              <a:off x="5183540" y="2403466"/>
              <a:ext cx="542925" cy="307975"/>
              <a:chOff x="3669" y="3011"/>
              <a:chExt cx="342" cy="194"/>
            </a:xfrm>
          </p:grpSpPr>
          <p:grpSp>
            <p:nvGrpSpPr>
              <p:cNvPr id="16" name="Group 138"/>
              <p:cNvGrpSpPr/>
              <p:nvPr/>
            </p:nvGrpSpPr>
            <p:grpSpPr>
              <a:xfrm>
                <a:off x="3857" y="3051"/>
                <a:ext cx="154" cy="154"/>
                <a:chOff x="1661" y="2750"/>
                <a:chExt cx="250" cy="250"/>
              </a:xfrm>
            </p:grpSpPr>
            <p:sp>
              <p:nvSpPr>
                <p:cNvPr id="263" name="Oval 139"/>
                <p:cNvSpPr>
                  <a:spLocks noChangeArrowheads="1"/>
                </p:cNvSpPr>
                <p:nvPr>
                  <p:custDataLst>
                    <p:tags r:id="rId28"/>
                  </p:custDataLst>
                </p:nvPr>
              </p:nvSpPr>
              <p:spPr bwMode="auto">
                <a:xfrm>
                  <a:off x="1662" y="2748"/>
                  <a:ext cx="249" cy="250"/>
                </a:xfrm>
                <a:prstGeom prst="ellipse">
                  <a:avLst/>
                </a:prstGeom>
                <a:solidFill>
                  <a:srgbClr val="77C7A3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101600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wrap="none" anchor="ctr">
                  <a:normAutofit fontScale="40000" lnSpcReduction="20000"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5pPr>
                  <a:lvl6pPr marL="25146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6pPr>
                  <a:lvl7pPr marL="29718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7pPr>
                  <a:lvl8pPr marL="34290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8pPr>
                  <a:lvl9pPr marL="38862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ko-KR">
                    <a:solidFill>
                      <a:srgbClr val="77C7A3"/>
                    </a:solidFill>
                    <a:latin typeface="Calibri"/>
                    <a:sym typeface="Arial" pitchFamily="34" charset="0"/>
                  </a:endParaRPr>
                </a:p>
              </p:txBody>
            </p:sp>
            <p:sp>
              <p:nvSpPr>
                <p:cNvPr id="264" name="Oval 140"/>
                <p:cNvSpPr>
                  <a:spLocks noChangeArrowheads="1"/>
                </p:cNvSpPr>
                <p:nvPr>
                  <p:custDataLst>
                    <p:tags r:id="rId29"/>
                  </p:custDataLst>
                </p:nvPr>
              </p:nvSpPr>
              <p:spPr bwMode="auto">
                <a:xfrm>
                  <a:off x="1730" y="2816"/>
                  <a:ext cx="115" cy="114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101600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wrap="none" anchor="ctr">
                  <a:normAutofit fontScale="25000" lnSpcReduction="20000"/>
                </a:bodyPr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1pPr>
                  <a:lvl2pPr marL="742950" indent="-28575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2pPr>
                  <a:lvl3pPr marL="11430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3pPr>
                  <a:lvl4pPr marL="16002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4pPr>
                  <a:lvl5pPr marL="2057400" indent="-228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5pPr>
                  <a:lvl6pPr marL="25146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6pPr>
                  <a:lvl7pPr marL="29718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7pPr>
                  <a:lvl8pPr marL="34290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8pPr>
                  <a:lvl9pPr marL="3886200" indent="-228600" algn="l" defTabSz="914400" rtl="0" eaLnBrk="1" fontAlgn="base" latinLnBrk="1" hangingPunct="1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5F5F5F"/>
                      </a:solidFill>
                      <a:latin typeface="Malgun Gothic" panose="020b0503020000020004" pitchFamily="34" charset="-127"/>
                      <a:ea typeface="Malgun Gothic" panose="020b0503020000020004" pitchFamily="34" charset="-127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ko-KR">
                    <a:solidFill>
                      <a:srgbClr val="77C7A3"/>
                    </a:solidFill>
                    <a:latin typeface="Calibri"/>
                    <a:sym typeface="Arial" pitchFamily="34" charset="0"/>
                  </a:endParaRPr>
                </a:p>
              </p:txBody>
            </p:sp>
          </p:grpSp>
          <p:sp>
            <p:nvSpPr>
              <p:cNvPr id="262" name="Line 100"/>
              <p:cNvSpPr>
                <a:spLocks noChangeShapeType="1"/>
              </p:cNvSpPr>
              <p:nvPr>
                <p:custDataLst>
                  <p:tags r:id="rId30"/>
                </p:custDataLst>
              </p:nvPr>
            </p:nvSpPr>
            <p:spPr bwMode="auto">
              <a:xfrm>
                <a:off x="3669" y="3010"/>
                <a:ext cx="208" cy="110"/>
              </a:xfrm>
              <a:prstGeom prst="line">
                <a:avLst/>
              </a:prstGeom>
              <a:noFill/>
              <a:ln w="19050" cap="rnd">
                <a:solidFill>
                  <a:srgbClr val="77C7A3"/>
                </a:solidFill>
                <a:prstDash val="sysDot"/>
                <a:round/>
                <a:headEnd type="triangle" w="med" len="med"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rgbClr val="FFFFFF"/>
                      </a:outerShdw>
                    </a:effectLst>
                  </a14:hiddenEffects>
                </a:ext>
              </a:extLst>
            </p:spPr>
            <p:txBody>
              <a:bodyPr>
                <a:normAutofit fontScale="25000" lnSpcReduction="20000"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defRPr/>
                </a:pPr>
                <a:endParaRPr lang="zh-CN" altLang="en-US">
                  <a:solidFill>
                    <a:srgbClr val="77C7A3"/>
                  </a:solidFill>
                  <a:ea typeface="宋体" charset="-122"/>
                  <a:sym typeface="Arial" pitchFamily="34" charset="0"/>
                </a:endParaRPr>
              </a:p>
            </p:txBody>
          </p:sp>
        </p:grpSp>
        <p:sp>
          <p:nvSpPr>
            <p:cNvPr id="280" name="文本框 279"/>
            <p:cNvSpPr txBox="1"/>
            <p:nvPr>
              <p:custDataLst>
                <p:tags r:id="rId31"/>
              </p:custDataLst>
            </p:nvPr>
          </p:nvSpPr>
          <p:spPr>
            <a:xfrm>
              <a:off x="5435453" y="1666233"/>
              <a:ext cx="1367208" cy="922896"/>
            </a:xfrm>
            <a:prstGeom prst="rect">
              <a:avLst/>
            </a:prstGeom>
            <a:noFill/>
          </p:spPr>
          <p:txBody>
            <a:bodyPr>
              <a:norm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400" b="1" smtClean="0">
                  <a:solidFill>
                    <a:srgbClr val="FF0000"/>
                  </a:solidFill>
                  <a:ea typeface="宋体" charset="-122"/>
                  <a:sym typeface="Arial" pitchFamily="34" charset="0"/>
                </a:rPr>
                <a:t>    </a:t>
              </a:r>
              <a:r>
                <a:rPr lang="zh-CN" altLang="en-US" sz="2400" b="1" smtClean="0">
                  <a:ea typeface="宋体" charset="-122"/>
                  <a:sym typeface="Arial" pitchFamily="34" charset="0"/>
                </a:rPr>
                <a:t>训练</a:t>
              </a:r>
              <a:endParaRPr lang="zh-CN" altLang="en-US" sz="2400" b="1">
                <a:ea typeface="宋体" charset="-122"/>
                <a:sym typeface="Arial" pitchFamily="34" charset="0"/>
              </a:endParaRPr>
            </a:p>
            <a:p>
              <a:pPr>
                <a:defRPr/>
              </a:pPr>
              <a:r>
                <a:rPr lang="zh-CN" altLang="en-US" sz="2400" b="1" smtClean="0">
                  <a:ea typeface="宋体" charset="-122"/>
                  <a:sym typeface="Arial" pitchFamily="34" charset="0"/>
                </a:rPr>
                <a:t>（主线</a:t>
              </a:r>
              <a:r>
                <a:rPr lang="zh-CN" altLang="en-US" sz="2400" b="1">
                  <a:ea typeface="宋体" charset="-122"/>
                  <a:sym typeface="Arial" pitchFamily="34" charset="0"/>
                </a:rPr>
                <a:t>）</a:t>
              </a:r>
            </a:p>
          </p:txBody>
        </p:sp>
      </p:grpSp>
      <p:grpSp>
        <p:nvGrpSpPr>
          <p:cNvPr id="17" name="组合 288"/>
          <p:cNvGrpSpPr/>
          <p:nvPr>
            <p:custDataLst>
              <p:tags r:id="rId32"/>
            </p:custDataLst>
          </p:nvPr>
        </p:nvGrpSpPr>
        <p:grpSpPr>
          <a:xfrm>
            <a:off x="4914899" y="3278431"/>
            <a:ext cx="1802423" cy="1706807"/>
            <a:chOff x="3758307" y="2658512"/>
            <a:chExt cx="1465784" cy="1433407"/>
          </a:xfrm>
        </p:grpSpPr>
        <p:sp>
          <p:nvSpPr>
            <p:cNvPr id="14345" name="Freeform 111"/>
            <p:cNvSpPr/>
            <p:nvPr>
              <p:custDataLst>
                <p:tags r:id="rId33"/>
              </p:custDataLst>
            </p:nvPr>
          </p:nvSpPr>
          <p:spPr bwMode="auto">
            <a:xfrm rot="18900000">
              <a:off x="3801581" y="2658512"/>
              <a:ext cx="1422510" cy="1433407"/>
            </a:xfrm>
            <a:custGeom>
              <a:gdLst>
                <a:gd name="T0" fmla="*/ 1216085 w 1260"/>
                <a:gd name="T1" fmla="*/ 586256 h 1260"/>
                <a:gd name="T2" fmla="*/ 1239853 w 1260"/>
                <a:gd name="T3" fmla="*/ 509013 h 1260"/>
                <a:gd name="T4" fmla="*/ 1247775 w 1260"/>
                <a:gd name="T5" fmla="*/ 425828 h 1260"/>
                <a:gd name="T6" fmla="*/ 1245794 w 1260"/>
                <a:gd name="T7" fmla="*/ 382255 h 1260"/>
                <a:gd name="T8" fmla="*/ 1227969 w 1260"/>
                <a:gd name="T9" fmla="*/ 299070 h 1260"/>
                <a:gd name="T10" fmla="*/ 1196280 w 1260"/>
                <a:gd name="T11" fmla="*/ 223807 h 1260"/>
                <a:gd name="T12" fmla="*/ 1150726 w 1260"/>
                <a:gd name="T13" fmla="*/ 156467 h 1260"/>
                <a:gd name="T14" fmla="*/ 1093289 w 1260"/>
                <a:gd name="T15" fmla="*/ 97049 h 1260"/>
                <a:gd name="T16" fmla="*/ 1023968 w 1260"/>
                <a:gd name="T17" fmla="*/ 51495 h 1260"/>
                <a:gd name="T18" fmla="*/ 948705 w 1260"/>
                <a:gd name="T19" fmla="*/ 19806 h 1260"/>
                <a:gd name="T20" fmla="*/ 865520 w 1260"/>
                <a:gd name="T21" fmla="*/ 1981 h 1260"/>
                <a:gd name="T22" fmla="*/ 821947 w 1260"/>
                <a:gd name="T23" fmla="*/ 0 h 1260"/>
                <a:gd name="T24" fmla="*/ 748665 w 1260"/>
                <a:gd name="T25" fmla="*/ 7922 h 1260"/>
                <a:gd name="T26" fmla="*/ 677364 w 1260"/>
                <a:gd name="T27" fmla="*/ 25748 h 1260"/>
                <a:gd name="T28" fmla="*/ 570411 w 1260"/>
                <a:gd name="T29" fmla="*/ 25748 h 1260"/>
                <a:gd name="T30" fmla="*/ 499110 w 1260"/>
                <a:gd name="T31" fmla="*/ 7922 h 1260"/>
                <a:gd name="T32" fmla="*/ 425828 w 1260"/>
                <a:gd name="T33" fmla="*/ 0 h 1260"/>
                <a:gd name="T34" fmla="*/ 382255 w 1260"/>
                <a:gd name="T35" fmla="*/ 1981 h 1260"/>
                <a:gd name="T36" fmla="*/ 299070 w 1260"/>
                <a:gd name="T37" fmla="*/ 19806 h 1260"/>
                <a:gd name="T38" fmla="*/ 223807 w 1260"/>
                <a:gd name="T39" fmla="*/ 51495 h 1260"/>
                <a:gd name="T40" fmla="*/ 154486 w 1260"/>
                <a:gd name="T41" fmla="*/ 97049 h 1260"/>
                <a:gd name="T42" fmla="*/ 97049 w 1260"/>
                <a:gd name="T43" fmla="*/ 156467 h 1260"/>
                <a:gd name="T44" fmla="*/ 51495 w 1260"/>
                <a:gd name="T45" fmla="*/ 223807 h 1260"/>
                <a:gd name="T46" fmla="*/ 19806 w 1260"/>
                <a:gd name="T47" fmla="*/ 299070 h 1260"/>
                <a:gd name="T48" fmla="*/ 1981 w 1260"/>
                <a:gd name="T49" fmla="*/ 382255 h 1260"/>
                <a:gd name="T50" fmla="*/ 0 w 1260"/>
                <a:gd name="T51" fmla="*/ 425828 h 1260"/>
                <a:gd name="T52" fmla="*/ 7922 w 1260"/>
                <a:gd name="T53" fmla="*/ 505052 h 1260"/>
                <a:gd name="T54" fmla="*/ 27728 w 1260"/>
                <a:gd name="T55" fmla="*/ 578334 h 1260"/>
                <a:gd name="T56" fmla="*/ 27728 w 1260"/>
                <a:gd name="T57" fmla="*/ 669441 h 1260"/>
                <a:gd name="T58" fmla="*/ 7922 w 1260"/>
                <a:gd name="T59" fmla="*/ 742723 h 1260"/>
                <a:gd name="T60" fmla="*/ 0 w 1260"/>
                <a:gd name="T61" fmla="*/ 821947 h 1260"/>
                <a:gd name="T62" fmla="*/ 1981 w 1260"/>
                <a:gd name="T63" fmla="*/ 865520 h 1260"/>
                <a:gd name="T64" fmla="*/ 19806 w 1260"/>
                <a:gd name="T65" fmla="*/ 948705 h 1260"/>
                <a:gd name="T66" fmla="*/ 51495 w 1260"/>
                <a:gd name="T67" fmla="*/ 1025948 h 1260"/>
                <a:gd name="T68" fmla="*/ 97049 w 1260"/>
                <a:gd name="T69" fmla="*/ 1093289 h 1260"/>
                <a:gd name="T70" fmla="*/ 154486 w 1260"/>
                <a:gd name="T71" fmla="*/ 1150726 h 1260"/>
                <a:gd name="T72" fmla="*/ 223807 w 1260"/>
                <a:gd name="T73" fmla="*/ 1196280 h 1260"/>
                <a:gd name="T74" fmla="*/ 299070 w 1260"/>
                <a:gd name="T75" fmla="*/ 1227969 h 1260"/>
                <a:gd name="T76" fmla="*/ 382255 w 1260"/>
                <a:gd name="T77" fmla="*/ 1245794 h 1260"/>
                <a:gd name="T78" fmla="*/ 425828 w 1260"/>
                <a:gd name="T79" fmla="*/ 1247775 h 1260"/>
                <a:gd name="T80" fmla="*/ 499110 w 1260"/>
                <a:gd name="T81" fmla="*/ 1241833 h 1260"/>
                <a:gd name="T82" fmla="*/ 570411 w 1260"/>
                <a:gd name="T83" fmla="*/ 1222027 h 1260"/>
                <a:gd name="T84" fmla="*/ 677364 w 1260"/>
                <a:gd name="T85" fmla="*/ 1222027 h 1260"/>
                <a:gd name="T86" fmla="*/ 746684 w 1260"/>
                <a:gd name="T87" fmla="*/ 1241833 h 1260"/>
                <a:gd name="T88" fmla="*/ 821947 w 1260"/>
                <a:gd name="T89" fmla="*/ 1247775 h 1260"/>
                <a:gd name="T90" fmla="*/ 865520 w 1260"/>
                <a:gd name="T91" fmla="*/ 1245794 h 1260"/>
                <a:gd name="T92" fmla="*/ 948705 w 1260"/>
                <a:gd name="T93" fmla="*/ 1227969 h 1260"/>
                <a:gd name="T94" fmla="*/ 1023968 w 1260"/>
                <a:gd name="T95" fmla="*/ 1196280 h 1260"/>
                <a:gd name="T96" fmla="*/ 1093289 w 1260"/>
                <a:gd name="T97" fmla="*/ 1150726 h 1260"/>
                <a:gd name="T98" fmla="*/ 1150726 w 1260"/>
                <a:gd name="T99" fmla="*/ 1093289 h 1260"/>
                <a:gd name="T100" fmla="*/ 1196280 w 1260"/>
                <a:gd name="T101" fmla="*/ 1025948 h 1260"/>
                <a:gd name="T102" fmla="*/ 1227969 w 1260"/>
                <a:gd name="T103" fmla="*/ 948705 h 1260"/>
                <a:gd name="T104" fmla="*/ 1245794 w 1260"/>
                <a:gd name="T105" fmla="*/ 865520 h 1260"/>
                <a:gd name="T106" fmla="*/ 1247775 w 1260"/>
                <a:gd name="T107" fmla="*/ 821947 h 1260"/>
                <a:gd name="T108" fmla="*/ 1239853 w 1260"/>
                <a:gd name="T109" fmla="*/ 738762 h 1260"/>
                <a:gd name="T110" fmla="*/ 1216085 w 1260"/>
                <a:gd name="T111" fmla="*/ 661519 h 1260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</a:gdLst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0" t="0" r="r" b="b"/>
              <a:pathLst>
                <a:path w="1260" h="1260">
                  <a:moveTo>
                    <a:pt x="1228" y="592"/>
                  </a:moveTo>
                  <a:lnTo>
                    <a:pt x="1228" y="592"/>
                  </a:lnTo>
                  <a:lnTo>
                    <a:pt x="1242" y="554"/>
                  </a:lnTo>
                  <a:lnTo>
                    <a:pt x="1252" y="514"/>
                  </a:lnTo>
                  <a:lnTo>
                    <a:pt x="1258" y="472"/>
                  </a:lnTo>
                  <a:lnTo>
                    <a:pt x="1260" y="430"/>
                  </a:lnTo>
                  <a:lnTo>
                    <a:pt x="1258" y="386"/>
                  </a:lnTo>
                  <a:lnTo>
                    <a:pt x="1250" y="344"/>
                  </a:lnTo>
                  <a:lnTo>
                    <a:pt x="1240" y="302"/>
                  </a:lnTo>
                  <a:lnTo>
                    <a:pt x="1226" y="264"/>
                  </a:lnTo>
                  <a:lnTo>
                    <a:pt x="1208" y="226"/>
                  </a:lnTo>
                  <a:lnTo>
                    <a:pt x="1186" y="190"/>
                  </a:lnTo>
                  <a:lnTo>
                    <a:pt x="1162" y="158"/>
                  </a:lnTo>
                  <a:lnTo>
                    <a:pt x="1134" y="126"/>
                  </a:lnTo>
                  <a:lnTo>
                    <a:pt x="1104" y="98"/>
                  </a:lnTo>
                  <a:lnTo>
                    <a:pt x="1070" y="74"/>
                  </a:lnTo>
                  <a:lnTo>
                    <a:pt x="1034" y="52"/>
                  </a:lnTo>
                  <a:lnTo>
                    <a:pt x="998" y="34"/>
                  </a:lnTo>
                  <a:lnTo>
                    <a:pt x="958" y="20"/>
                  </a:lnTo>
                  <a:lnTo>
                    <a:pt x="916" y="10"/>
                  </a:lnTo>
                  <a:lnTo>
                    <a:pt x="874" y="2"/>
                  </a:lnTo>
                  <a:lnTo>
                    <a:pt x="830" y="0"/>
                  </a:lnTo>
                  <a:lnTo>
                    <a:pt x="792" y="2"/>
                  </a:lnTo>
                  <a:lnTo>
                    <a:pt x="756" y="8"/>
                  </a:lnTo>
                  <a:lnTo>
                    <a:pt x="720" y="16"/>
                  </a:lnTo>
                  <a:lnTo>
                    <a:pt x="684" y="26"/>
                  </a:lnTo>
                  <a:lnTo>
                    <a:pt x="576" y="26"/>
                  </a:lnTo>
                  <a:lnTo>
                    <a:pt x="540" y="16"/>
                  </a:lnTo>
                  <a:lnTo>
                    <a:pt x="504" y="8"/>
                  </a:lnTo>
                  <a:lnTo>
                    <a:pt x="468" y="2"/>
                  </a:lnTo>
                  <a:lnTo>
                    <a:pt x="430" y="0"/>
                  </a:lnTo>
                  <a:lnTo>
                    <a:pt x="386" y="2"/>
                  </a:lnTo>
                  <a:lnTo>
                    <a:pt x="344" y="10"/>
                  </a:lnTo>
                  <a:lnTo>
                    <a:pt x="302" y="20"/>
                  </a:lnTo>
                  <a:lnTo>
                    <a:pt x="262" y="34"/>
                  </a:lnTo>
                  <a:lnTo>
                    <a:pt x="226" y="52"/>
                  </a:lnTo>
                  <a:lnTo>
                    <a:pt x="190" y="74"/>
                  </a:lnTo>
                  <a:lnTo>
                    <a:pt x="156" y="98"/>
                  </a:lnTo>
                  <a:lnTo>
                    <a:pt x="126" y="126"/>
                  </a:lnTo>
                  <a:lnTo>
                    <a:pt x="98" y="158"/>
                  </a:lnTo>
                  <a:lnTo>
                    <a:pt x="74" y="190"/>
                  </a:lnTo>
                  <a:lnTo>
                    <a:pt x="52" y="226"/>
                  </a:lnTo>
                  <a:lnTo>
                    <a:pt x="34" y="264"/>
                  </a:lnTo>
                  <a:lnTo>
                    <a:pt x="20" y="302"/>
                  </a:lnTo>
                  <a:lnTo>
                    <a:pt x="8" y="344"/>
                  </a:lnTo>
                  <a:lnTo>
                    <a:pt x="2" y="386"/>
                  </a:lnTo>
                  <a:lnTo>
                    <a:pt x="0" y="430"/>
                  </a:lnTo>
                  <a:lnTo>
                    <a:pt x="2" y="470"/>
                  </a:lnTo>
                  <a:lnTo>
                    <a:pt x="8" y="510"/>
                  </a:lnTo>
                  <a:lnTo>
                    <a:pt x="16" y="548"/>
                  </a:lnTo>
                  <a:lnTo>
                    <a:pt x="28" y="584"/>
                  </a:lnTo>
                  <a:lnTo>
                    <a:pt x="28" y="676"/>
                  </a:lnTo>
                  <a:lnTo>
                    <a:pt x="16" y="712"/>
                  </a:lnTo>
                  <a:lnTo>
                    <a:pt x="8" y="750"/>
                  </a:lnTo>
                  <a:lnTo>
                    <a:pt x="2" y="790"/>
                  </a:lnTo>
                  <a:lnTo>
                    <a:pt x="0" y="830"/>
                  </a:lnTo>
                  <a:lnTo>
                    <a:pt x="2" y="874"/>
                  </a:lnTo>
                  <a:lnTo>
                    <a:pt x="8" y="916"/>
                  </a:lnTo>
                  <a:lnTo>
                    <a:pt x="20" y="958"/>
                  </a:lnTo>
                  <a:lnTo>
                    <a:pt x="34" y="998"/>
                  </a:lnTo>
                  <a:lnTo>
                    <a:pt x="52" y="1036"/>
                  </a:lnTo>
                  <a:lnTo>
                    <a:pt x="74" y="1070"/>
                  </a:lnTo>
                  <a:lnTo>
                    <a:pt x="98" y="1104"/>
                  </a:lnTo>
                  <a:lnTo>
                    <a:pt x="126" y="1134"/>
                  </a:lnTo>
                  <a:lnTo>
                    <a:pt x="156" y="1162"/>
                  </a:lnTo>
                  <a:lnTo>
                    <a:pt x="190" y="1186"/>
                  </a:lnTo>
                  <a:lnTo>
                    <a:pt x="226" y="1208"/>
                  </a:lnTo>
                  <a:lnTo>
                    <a:pt x="262" y="1226"/>
                  </a:lnTo>
                  <a:lnTo>
                    <a:pt x="302" y="1240"/>
                  </a:lnTo>
                  <a:lnTo>
                    <a:pt x="344" y="1252"/>
                  </a:lnTo>
                  <a:lnTo>
                    <a:pt x="386" y="1258"/>
                  </a:lnTo>
                  <a:lnTo>
                    <a:pt x="430" y="1260"/>
                  </a:lnTo>
                  <a:lnTo>
                    <a:pt x="468" y="1258"/>
                  </a:lnTo>
                  <a:lnTo>
                    <a:pt x="504" y="1254"/>
                  </a:lnTo>
                  <a:lnTo>
                    <a:pt x="540" y="1246"/>
                  </a:lnTo>
                  <a:lnTo>
                    <a:pt x="576" y="1234"/>
                  </a:lnTo>
                  <a:lnTo>
                    <a:pt x="684" y="1234"/>
                  </a:lnTo>
                  <a:lnTo>
                    <a:pt x="718" y="1246"/>
                  </a:lnTo>
                  <a:lnTo>
                    <a:pt x="754" y="1254"/>
                  </a:lnTo>
                  <a:lnTo>
                    <a:pt x="792" y="1258"/>
                  </a:lnTo>
                  <a:lnTo>
                    <a:pt x="830" y="1260"/>
                  </a:lnTo>
                  <a:lnTo>
                    <a:pt x="874" y="1258"/>
                  </a:lnTo>
                  <a:lnTo>
                    <a:pt x="916" y="1252"/>
                  </a:lnTo>
                  <a:lnTo>
                    <a:pt x="958" y="1240"/>
                  </a:lnTo>
                  <a:lnTo>
                    <a:pt x="998" y="1226"/>
                  </a:lnTo>
                  <a:lnTo>
                    <a:pt x="1034" y="1208"/>
                  </a:lnTo>
                  <a:lnTo>
                    <a:pt x="1070" y="1186"/>
                  </a:lnTo>
                  <a:lnTo>
                    <a:pt x="1104" y="1162"/>
                  </a:lnTo>
                  <a:lnTo>
                    <a:pt x="1134" y="1134"/>
                  </a:lnTo>
                  <a:lnTo>
                    <a:pt x="1162" y="1104"/>
                  </a:lnTo>
                  <a:lnTo>
                    <a:pt x="1186" y="1070"/>
                  </a:lnTo>
                  <a:lnTo>
                    <a:pt x="1208" y="1036"/>
                  </a:lnTo>
                  <a:lnTo>
                    <a:pt x="1226" y="998"/>
                  </a:lnTo>
                  <a:lnTo>
                    <a:pt x="1240" y="958"/>
                  </a:lnTo>
                  <a:lnTo>
                    <a:pt x="1250" y="916"/>
                  </a:lnTo>
                  <a:lnTo>
                    <a:pt x="1258" y="874"/>
                  </a:lnTo>
                  <a:lnTo>
                    <a:pt x="1260" y="830"/>
                  </a:lnTo>
                  <a:lnTo>
                    <a:pt x="1258" y="788"/>
                  </a:lnTo>
                  <a:lnTo>
                    <a:pt x="1252" y="746"/>
                  </a:lnTo>
                  <a:lnTo>
                    <a:pt x="1242" y="706"/>
                  </a:lnTo>
                  <a:lnTo>
                    <a:pt x="1228" y="668"/>
                  </a:lnTo>
                  <a:lnTo>
                    <a:pt x="1228" y="592"/>
                  </a:lnTo>
                  <a:close/>
                </a:path>
              </a:pathLst>
            </a:custGeom>
            <a:noFill/>
            <a:ln w="10160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1" name="文本框 280"/>
            <p:cNvSpPr txBox="1"/>
            <p:nvPr>
              <p:custDataLst>
                <p:tags r:id="rId34"/>
              </p:custDataLst>
            </p:nvPr>
          </p:nvSpPr>
          <p:spPr>
            <a:xfrm>
              <a:off x="3758307" y="3002512"/>
              <a:ext cx="1458286" cy="1085974"/>
            </a:xfrm>
            <a:prstGeom prst="rect">
              <a:avLst/>
            </a:prstGeom>
            <a:noFill/>
          </p:spPr>
          <p:txBody>
            <a:bodyPr>
              <a:no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2400" b="1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宋体" charset="-122"/>
                  <a:sym typeface="Arial" pitchFamily="34" charset="0"/>
                </a:rPr>
                <a:t>数学尖子生</a:t>
              </a:r>
              <a:r>
                <a:rPr lang="zh-CN" altLang="en-US" sz="24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ea typeface="宋体" charset="-122"/>
                  <a:sym typeface="Arial" pitchFamily="34" charset="0"/>
                </a:rPr>
                <a:t>培养</a:t>
              </a:r>
            </a:p>
          </p:txBody>
        </p:sp>
      </p:grpSp>
    </p:spTree>
    <p:custDataLst>
      <p:tags r:id="rId3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淘宝店chenying0907出品 5"/>
          <p:cNvSpPr>
            <a:spLocks noEditPoints="1"/>
          </p:cNvSpPr>
          <p:nvPr/>
        </p:nvSpPr>
        <p:spPr bwMode="auto">
          <a:xfrm>
            <a:off x="4055534" y="1583229"/>
            <a:ext cx="4080933" cy="4077958"/>
          </a:xfrm>
          <a:custGeom>
            <a:gdLst>
              <a:gd name="T0" fmla="*/ 870 w 935"/>
              <a:gd name="T1" fmla="*/ 608 h 935"/>
              <a:gd name="T2" fmla="*/ 870 w 935"/>
              <a:gd name="T3" fmla="*/ 608 h 935"/>
              <a:gd name="T4" fmla="*/ 806 w 935"/>
              <a:gd name="T5" fmla="*/ 468 h 935"/>
              <a:gd name="T6" fmla="*/ 870 w 935"/>
              <a:gd name="T7" fmla="*/ 327 h 935"/>
              <a:gd name="T8" fmla="*/ 870 w 935"/>
              <a:gd name="T9" fmla="*/ 327 h 935"/>
              <a:gd name="T10" fmla="*/ 935 w 935"/>
              <a:gd name="T11" fmla="*/ 186 h 935"/>
              <a:gd name="T12" fmla="*/ 750 w 935"/>
              <a:gd name="T13" fmla="*/ 0 h 935"/>
              <a:gd name="T14" fmla="*/ 608 w 935"/>
              <a:gd name="T15" fmla="*/ 65 h 935"/>
              <a:gd name="T16" fmla="*/ 608 w 935"/>
              <a:gd name="T17" fmla="*/ 65 h 935"/>
              <a:gd name="T18" fmla="*/ 468 w 935"/>
              <a:gd name="T19" fmla="*/ 129 h 935"/>
              <a:gd name="T20" fmla="*/ 328 w 935"/>
              <a:gd name="T21" fmla="*/ 65 h 935"/>
              <a:gd name="T22" fmla="*/ 328 w 935"/>
              <a:gd name="T23" fmla="*/ 65 h 935"/>
              <a:gd name="T24" fmla="*/ 186 w 935"/>
              <a:gd name="T25" fmla="*/ 0 h 935"/>
              <a:gd name="T26" fmla="*/ 0 w 935"/>
              <a:gd name="T27" fmla="*/ 186 h 935"/>
              <a:gd name="T28" fmla="*/ 66 w 935"/>
              <a:gd name="T29" fmla="*/ 327 h 935"/>
              <a:gd name="T30" fmla="*/ 66 w 935"/>
              <a:gd name="T31" fmla="*/ 327 h 935"/>
              <a:gd name="T32" fmla="*/ 130 w 935"/>
              <a:gd name="T33" fmla="*/ 468 h 935"/>
              <a:gd name="T34" fmla="*/ 66 w 935"/>
              <a:gd name="T35" fmla="*/ 608 h 935"/>
              <a:gd name="T36" fmla="*/ 66 w 935"/>
              <a:gd name="T37" fmla="*/ 608 h 935"/>
              <a:gd name="T38" fmla="*/ 0 w 935"/>
              <a:gd name="T39" fmla="*/ 749 h 935"/>
              <a:gd name="T40" fmla="*/ 186 w 935"/>
              <a:gd name="T41" fmla="*/ 935 h 935"/>
              <a:gd name="T42" fmla="*/ 328 w 935"/>
              <a:gd name="T43" fmla="*/ 870 h 935"/>
              <a:gd name="T44" fmla="*/ 328 w 935"/>
              <a:gd name="T45" fmla="*/ 870 h 935"/>
              <a:gd name="T46" fmla="*/ 468 w 935"/>
              <a:gd name="T47" fmla="*/ 806 h 935"/>
              <a:gd name="T48" fmla="*/ 608 w 935"/>
              <a:gd name="T49" fmla="*/ 870 h 935"/>
              <a:gd name="T50" fmla="*/ 608 w 935"/>
              <a:gd name="T51" fmla="*/ 870 h 935"/>
              <a:gd name="T52" fmla="*/ 750 w 935"/>
              <a:gd name="T53" fmla="*/ 935 h 935"/>
              <a:gd name="T54" fmla="*/ 935 w 935"/>
              <a:gd name="T55" fmla="*/ 749 h 935"/>
              <a:gd name="T56" fmla="*/ 870 w 935"/>
              <a:gd name="T57" fmla="*/ 608 h 935"/>
              <a:gd name="T58" fmla="*/ 468 w 935"/>
              <a:gd name="T59" fmla="*/ 681 h 935"/>
              <a:gd name="T60" fmla="*/ 255 w 935"/>
              <a:gd name="T61" fmla="*/ 468 h 935"/>
              <a:gd name="T62" fmla="*/ 468 w 935"/>
              <a:gd name="T63" fmla="*/ 255 h 935"/>
              <a:gd name="T64" fmla="*/ 681 w 935"/>
              <a:gd name="T65" fmla="*/ 468 h 935"/>
              <a:gd name="T66" fmla="*/ 468 w 935"/>
              <a:gd name="T67" fmla="*/ 681 h 9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935" h="935">
                <a:moveTo>
                  <a:pt x="870" y="608"/>
                </a:moveTo>
                <a:cubicBezTo>
                  <a:pt x="870" y="608"/>
                  <a:pt x="870" y="608"/>
                  <a:pt x="870" y="608"/>
                </a:cubicBezTo>
                <a:cubicBezTo>
                  <a:pt x="831" y="574"/>
                  <a:pt x="806" y="524"/>
                  <a:pt x="806" y="468"/>
                </a:cubicBezTo>
                <a:cubicBezTo>
                  <a:pt x="806" y="412"/>
                  <a:pt x="831" y="362"/>
                  <a:pt x="870" y="327"/>
                </a:cubicBezTo>
                <a:cubicBezTo>
                  <a:pt x="870" y="327"/>
                  <a:pt x="870" y="327"/>
                  <a:pt x="870" y="327"/>
                </a:cubicBezTo>
                <a:cubicBezTo>
                  <a:pt x="910" y="293"/>
                  <a:pt x="935" y="243"/>
                  <a:pt x="935" y="186"/>
                </a:cubicBezTo>
                <a:cubicBezTo>
                  <a:pt x="935" y="83"/>
                  <a:pt x="852" y="0"/>
                  <a:pt x="750" y="0"/>
                </a:cubicBezTo>
                <a:cubicBezTo>
                  <a:pt x="693" y="0"/>
                  <a:pt x="642" y="25"/>
                  <a:pt x="608" y="65"/>
                </a:cubicBezTo>
                <a:cubicBezTo>
                  <a:pt x="608" y="65"/>
                  <a:pt x="608" y="65"/>
                  <a:pt x="608" y="65"/>
                </a:cubicBezTo>
                <a:cubicBezTo>
                  <a:pt x="574" y="105"/>
                  <a:pt x="524" y="129"/>
                  <a:pt x="468" y="129"/>
                </a:cubicBezTo>
                <a:cubicBezTo>
                  <a:pt x="412" y="129"/>
                  <a:pt x="362" y="105"/>
                  <a:pt x="328" y="65"/>
                </a:cubicBezTo>
                <a:cubicBezTo>
                  <a:pt x="328" y="65"/>
                  <a:pt x="328" y="65"/>
                  <a:pt x="328" y="65"/>
                </a:cubicBezTo>
                <a:cubicBezTo>
                  <a:pt x="294" y="25"/>
                  <a:pt x="243" y="0"/>
                  <a:pt x="186" y="0"/>
                </a:cubicBezTo>
                <a:cubicBezTo>
                  <a:pt x="83" y="0"/>
                  <a:pt x="0" y="83"/>
                  <a:pt x="0" y="186"/>
                </a:cubicBezTo>
                <a:cubicBezTo>
                  <a:pt x="0" y="243"/>
                  <a:pt x="26" y="293"/>
                  <a:pt x="66" y="327"/>
                </a:cubicBezTo>
                <a:cubicBezTo>
                  <a:pt x="66" y="327"/>
                  <a:pt x="66" y="327"/>
                  <a:pt x="66" y="327"/>
                </a:cubicBezTo>
                <a:cubicBezTo>
                  <a:pt x="105" y="362"/>
                  <a:pt x="130" y="412"/>
                  <a:pt x="130" y="468"/>
                </a:cubicBezTo>
                <a:cubicBezTo>
                  <a:pt x="130" y="524"/>
                  <a:pt x="105" y="574"/>
                  <a:pt x="66" y="608"/>
                </a:cubicBezTo>
                <a:cubicBezTo>
                  <a:pt x="66" y="608"/>
                  <a:pt x="66" y="608"/>
                  <a:pt x="66" y="608"/>
                </a:cubicBezTo>
                <a:cubicBezTo>
                  <a:pt x="26" y="642"/>
                  <a:pt x="0" y="693"/>
                  <a:pt x="0" y="749"/>
                </a:cubicBezTo>
                <a:cubicBezTo>
                  <a:pt x="0" y="852"/>
                  <a:pt x="83" y="935"/>
                  <a:pt x="186" y="935"/>
                </a:cubicBezTo>
                <a:cubicBezTo>
                  <a:pt x="243" y="935"/>
                  <a:pt x="294" y="910"/>
                  <a:pt x="328" y="870"/>
                </a:cubicBezTo>
                <a:cubicBezTo>
                  <a:pt x="328" y="870"/>
                  <a:pt x="328" y="870"/>
                  <a:pt x="328" y="870"/>
                </a:cubicBezTo>
                <a:cubicBezTo>
                  <a:pt x="362" y="831"/>
                  <a:pt x="412" y="806"/>
                  <a:pt x="468" y="806"/>
                </a:cubicBezTo>
                <a:cubicBezTo>
                  <a:pt x="524" y="806"/>
                  <a:pt x="574" y="831"/>
                  <a:pt x="608" y="870"/>
                </a:cubicBezTo>
                <a:cubicBezTo>
                  <a:pt x="608" y="870"/>
                  <a:pt x="608" y="870"/>
                  <a:pt x="608" y="870"/>
                </a:cubicBezTo>
                <a:cubicBezTo>
                  <a:pt x="642" y="910"/>
                  <a:pt x="693" y="935"/>
                  <a:pt x="750" y="935"/>
                </a:cubicBezTo>
                <a:cubicBezTo>
                  <a:pt x="852" y="935"/>
                  <a:pt x="935" y="852"/>
                  <a:pt x="935" y="749"/>
                </a:cubicBezTo>
                <a:cubicBezTo>
                  <a:pt x="935" y="693"/>
                  <a:pt x="910" y="642"/>
                  <a:pt x="870" y="608"/>
                </a:cubicBezTo>
                <a:close/>
                <a:moveTo>
                  <a:pt x="468" y="681"/>
                </a:moveTo>
                <a:cubicBezTo>
                  <a:pt x="350" y="681"/>
                  <a:pt x="255" y="585"/>
                  <a:pt x="255" y="468"/>
                </a:cubicBezTo>
                <a:cubicBezTo>
                  <a:pt x="255" y="350"/>
                  <a:pt x="350" y="255"/>
                  <a:pt x="468" y="255"/>
                </a:cubicBezTo>
                <a:cubicBezTo>
                  <a:pt x="585" y="255"/>
                  <a:pt x="681" y="350"/>
                  <a:pt x="681" y="468"/>
                </a:cubicBezTo>
                <a:cubicBezTo>
                  <a:pt x="681" y="585"/>
                  <a:pt x="585" y="681"/>
                  <a:pt x="468" y="68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  <a:ln w="6350">
            <a:noFill/>
          </a:ln>
          <a:effectLst/>
          <a:ex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26" tIns="60963" rIns="121926" bIns="60963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gradFill flip="none" rotWithShape="1">
                <a:gsLst>
                  <a:gs pos="0">
                    <a:schemeClr val="lt1">
                      <a:shade val="30000"/>
                      <a:satMod val="115000"/>
                    </a:schemeClr>
                  </a:gs>
                  <a:gs pos="50000">
                    <a:schemeClr val="lt1">
                      <a:shade val="67500"/>
                      <a:satMod val="115000"/>
                    </a:schemeClr>
                  </a:gs>
                  <a:gs pos="100000">
                    <a:schemeClr val="lt1">
                      <a:shade val="100000"/>
                      <a:satMod val="115000"/>
                    </a:schemeClr>
                  </a:gs>
                </a:gsLst>
                <a:lin ang="2700000" scaled="1"/>
              </a:gradFill>
            </a:endParaRPr>
          </a:p>
        </p:txBody>
      </p:sp>
      <p:sp>
        <p:nvSpPr>
          <p:cNvPr id="29" name="Rectangle 28"/>
          <p:cNvSpPr>
            <a:spLocks noChangeArrowheads="1"/>
          </p:cNvSpPr>
          <p:nvPr/>
        </p:nvSpPr>
        <p:spPr bwMode="auto">
          <a:xfrm>
            <a:off x="1632602" y="1844556"/>
            <a:ext cx="2497667" cy="861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基于核心素养的教学</a:t>
            </a:r>
            <a:r>
              <a:rPr lang="zh-CN" altLang="en-US" sz="2800" b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.</a:t>
            </a:r>
            <a:endParaRPr lang="zh-CN" altLang="en-US" sz="2800" b="1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8118393" y="1897309"/>
            <a:ext cx="2581845" cy="9848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基于体验的教学</a:t>
            </a:r>
            <a:endParaRPr lang="zh-CN" altLang="en-US" sz="2000" b="1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1714500" y="4581031"/>
            <a:ext cx="2417885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基于深度学习的教学</a:t>
            </a:r>
            <a:r>
              <a:rPr lang="zh-CN" altLang="en-US" sz="1600" b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.</a:t>
            </a:r>
            <a:endParaRPr lang="zh-CN" altLang="en-US" sz="1600" b="1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8127187" y="4430593"/>
            <a:ext cx="2546676" cy="861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基于知识的生成过程的教学</a:t>
            </a:r>
            <a:r>
              <a:rPr lang="zh-CN" altLang="en-US" b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.</a:t>
            </a:r>
            <a:endParaRPr lang="zh-CN" altLang="en-US" b="1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grpSp>
        <p:nvGrpSpPr>
          <p:cNvPr id="15" name="淘宝店chenying0907出品 33"/>
          <p:cNvGrpSpPr/>
          <p:nvPr/>
        </p:nvGrpSpPr>
        <p:grpSpPr>
          <a:xfrm>
            <a:off x="6735234" y="4272224"/>
            <a:ext cx="1183217" cy="1181465"/>
            <a:chOff x="5051425" y="3473450"/>
            <a:chExt cx="887413" cy="885825"/>
          </a:xfrm>
        </p:grpSpPr>
        <p:sp>
          <p:nvSpPr>
            <p:cNvPr id="38" name="Oval 7"/>
            <p:cNvSpPr>
              <a:spLocks noChangeArrowheads="1"/>
            </p:cNvSpPr>
            <p:nvPr/>
          </p:nvSpPr>
          <p:spPr bwMode="auto">
            <a:xfrm>
              <a:off x="5165931" y="3589337"/>
              <a:ext cx="655226" cy="654050"/>
            </a:xfrm>
            <a:prstGeom prst="ellipse">
              <a:avLst/>
            </a:prstGeom>
            <a:gradFill flip="none" rotWithShape="1">
              <a:gsLst>
                <a:gs pos="90000">
                  <a:srgbClr val="108692"/>
                </a:gs>
                <a:gs pos="30000">
                  <a:srgbClr val="16B2C1"/>
                </a:gs>
              </a:gsLst>
              <a:lin ang="2700000" scaled="1"/>
            </a:gradFill>
            <a:ln w="25400">
              <a:gradFill>
                <a:gsLst>
                  <a:gs pos="0">
                    <a:srgbClr val="108692"/>
                  </a:gs>
                  <a:gs pos="100000">
                    <a:srgbClr val="16B2C1"/>
                  </a:gs>
                </a:gsLst>
                <a:lin ang="5400000" scaled="0"/>
              </a:gradFill>
            </a:ln>
            <a:effectLst>
              <a:outerShdw blurRad="254000" dist="190500" dir="3540000" sx="105000" sy="105000" algn="tl" rotWithShape="0">
                <a:schemeClr val="tx1">
                  <a:lumMod val="95000"/>
                  <a:lumOff val="5000"/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gradFill flip="none" rotWithShape="1">
                  <a:gsLst>
                    <a:gs pos="0">
                      <a:schemeClr val="lt1">
                        <a:shade val="30000"/>
                        <a:satMod val="115000"/>
                      </a:schemeClr>
                    </a:gs>
                    <a:gs pos="50000">
                      <a:schemeClr val="lt1">
                        <a:shade val="67500"/>
                        <a:satMod val="115000"/>
                      </a:schemeClr>
                    </a:gs>
                    <a:gs pos="100000">
                      <a:schemeClr val="lt1">
                        <a:shade val="100000"/>
                        <a:satMod val="115000"/>
                      </a:schemeClr>
                    </a:gs>
                  </a:gsLst>
                  <a:lin ang="2700000" scaled="1"/>
                </a:gradFill>
              </a:endParaRPr>
            </a:p>
          </p:txBody>
        </p:sp>
        <p:sp>
          <p:nvSpPr>
            <p:cNvPr id="5" name="Oval 6"/>
            <p:cNvSpPr>
              <a:spLocks noChangeArrowheads="1"/>
            </p:cNvSpPr>
            <p:nvPr/>
          </p:nvSpPr>
          <p:spPr bwMode="auto">
            <a:xfrm>
              <a:off x="5051425" y="3473450"/>
              <a:ext cx="887413" cy="885825"/>
            </a:xfrm>
            <a:prstGeom prst="ellipse">
              <a:avLst/>
            </a:prstGeom>
            <a:gradFill flip="none" rotWithShape="1">
              <a:gsLst>
                <a:gs pos="90000">
                  <a:srgbClr val="108692"/>
                </a:gs>
                <a:gs pos="30000">
                  <a:srgbClr val="16B2C1"/>
                </a:gs>
              </a:gsLst>
              <a:lin ang="2700000" scaled="1"/>
            </a:gradFill>
            <a:ln w="25400">
              <a:gradFill>
                <a:gsLst>
                  <a:gs pos="0">
                    <a:srgbClr val="108692"/>
                  </a:gs>
                  <a:gs pos="100000">
                    <a:srgbClr val="16B2C1"/>
                  </a:gs>
                </a:gsLst>
                <a:lin ang="5400000" scaled="0"/>
              </a:gradFill>
            </a:ln>
            <a:effectLst>
              <a:outerShdw blurRad="254000" dist="190500" dir="3540000" sx="105000" sy="105000" algn="tl" rotWithShape="0">
                <a:schemeClr val="tx1">
                  <a:lumMod val="95000"/>
                  <a:lumOff val="5000"/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gradFill flip="none" rotWithShape="1">
                  <a:gsLst>
                    <a:gs pos="0">
                      <a:schemeClr val="lt1">
                        <a:shade val="30000"/>
                        <a:satMod val="115000"/>
                      </a:schemeClr>
                    </a:gs>
                    <a:gs pos="50000">
                      <a:schemeClr val="lt1">
                        <a:shade val="67500"/>
                        <a:satMod val="115000"/>
                      </a:schemeClr>
                    </a:gs>
                    <a:gs pos="100000">
                      <a:schemeClr val="lt1">
                        <a:shade val="100000"/>
                        <a:satMod val="115000"/>
                      </a:schemeClr>
                    </a:gs>
                  </a:gsLst>
                  <a:lin ang="2700000" scaled="1"/>
                </a:gradFill>
              </a:endParaRPr>
            </a:p>
          </p:txBody>
        </p:sp>
      </p:grpSp>
      <p:grpSp>
        <p:nvGrpSpPr>
          <p:cNvPr id="20" name="淘宝店chenying0907出品 1"/>
          <p:cNvGrpSpPr/>
          <p:nvPr/>
        </p:nvGrpSpPr>
        <p:grpSpPr>
          <a:xfrm>
            <a:off x="4277785" y="1816133"/>
            <a:ext cx="1178983" cy="1177230"/>
            <a:chOff x="3208338" y="1631950"/>
            <a:chExt cx="884237" cy="882650"/>
          </a:xfrm>
        </p:grpSpPr>
        <p:sp>
          <p:nvSpPr>
            <p:cNvPr id="33" name="Oval 7"/>
            <p:cNvSpPr>
              <a:spLocks noChangeArrowheads="1"/>
            </p:cNvSpPr>
            <p:nvPr/>
          </p:nvSpPr>
          <p:spPr bwMode="auto">
            <a:xfrm>
              <a:off x="3322843" y="1746250"/>
              <a:ext cx="655226" cy="654050"/>
            </a:xfrm>
            <a:prstGeom prst="ellipse">
              <a:avLst/>
            </a:prstGeom>
            <a:gradFill flip="none" rotWithShape="1">
              <a:gsLst>
                <a:gs pos="90000">
                  <a:srgbClr val="138F81"/>
                </a:gs>
                <a:gs pos="30000">
                  <a:srgbClr val="19BAA9"/>
                </a:gs>
              </a:gsLst>
              <a:lin ang="2700000" scaled="1"/>
            </a:gradFill>
            <a:ln w="25400">
              <a:gradFill>
                <a:gsLst>
                  <a:gs pos="0">
                    <a:srgbClr val="138F81"/>
                  </a:gs>
                  <a:gs pos="100000">
                    <a:srgbClr val="19BAA9"/>
                  </a:gs>
                </a:gsLst>
                <a:lin ang="5400000" scaled="0"/>
              </a:gradFill>
            </a:ln>
            <a:effectLst>
              <a:outerShdw blurRad="254000" dist="190500" dir="3540000" sx="105000" sy="105000" algn="tl" rotWithShape="0">
                <a:schemeClr val="tx1">
                  <a:lumMod val="95000"/>
                  <a:lumOff val="5000"/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3200">
                <a:solidFill>
                  <a:schemeClr val="bg1"/>
                </a:solidFill>
                <a:latin typeface="Impact" panose="020b0806030902050204" pitchFamily="34" charset="0"/>
              </a:endParaRPr>
            </a:p>
          </p:txBody>
        </p:sp>
        <p:sp>
          <p:nvSpPr>
            <p:cNvPr id="6" name="Oval 7"/>
            <p:cNvSpPr>
              <a:spLocks noChangeArrowheads="1"/>
            </p:cNvSpPr>
            <p:nvPr/>
          </p:nvSpPr>
          <p:spPr bwMode="auto">
            <a:xfrm>
              <a:off x="3208338" y="1631950"/>
              <a:ext cx="884237" cy="882650"/>
            </a:xfrm>
            <a:prstGeom prst="ellipse">
              <a:avLst/>
            </a:prstGeom>
            <a:gradFill flip="none" rotWithShape="1">
              <a:gsLst>
                <a:gs pos="90000">
                  <a:srgbClr val="138F81"/>
                </a:gs>
                <a:gs pos="30000">
                  <a:srgbClr val="19BAA9"/>
                </a:gs>
              </a:gsLst>
              <a:lin ang="2700000" scaled="1"/>
            </a:gradFill>
            <a:ln w="25400">
              <a:gradFill>
                <a:gsLst>
                  <a:gs pos="0">
                    <a:srgbClr val="138F81"/>
                  </a:gs>
                  <a:gs pos="100000">
                    <a:srgbClr val="19BAA9"/>
                  </a:gs>
                </a:gsLst>
                <a:lin ang="5400000" scaled="0"/>
              </a:gradFill>
            </a:ln>
            <a:effectLst>
              <a:outerShdw blurRad="254000" dist="190500" dir="3540000" sx="105000" sy="105000" algn="tl" rotWithShape="0">
                <a:schemeClr val="tx1">
                  <a:lumMod val="95000"/>
                  <a:lumOff val="5000"/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3200">
                <a:solidFill>
                  <a:schemeClr val="bg1"/>
                </a:solidFill>
                <a:latin typeface="Impact" panose="020b0806030902050204" pitchFamily="34" charset="0"/>
              </a:endParaRPr>
            </a:p>
          </p:txBody>
        </p:sp>
      </p:grpSp>
      <p:grpSp>
        <p:nvGrpSpPr>
          <p:cNvPr id="23" name="淘宝店chenying0907出品 2"/>
          <p:cNvGrpSpPr/>
          <p:nvPr/>
        </p:nvGrpSpPr>
        <p:grpSpPr>
          <a:xfrm>
            <a:off x="6735234" y="1816133"/>
            <a:ext cx="1183217" cy="1177230"/>
            <a:chOff x="5051425" y="1631950"/>
            <a:chExt cx="887413" cy="882650"/>
          </a:xfrm>
        </p:grpSpPr>
        <p:sp>
          <p:nvSpPr>
            <p:cNvPr id="36" name="Oval 7"/>
            <p:cNvSpPr>
              <a:spLocks noChangeArrowheads="1"/>
            </p:cNvSpPr>
            <p:nvPr/>
          </p:nvSpPr>
          <p:spPr bwMode="auto">
            <a:xfrm>
              <a:off x="5165931" y="1746250"/>
              <a:ext cx="655226" cy="654050"/>
            </a:xfrm>
            <a:prstGeom prst="ellipse">
              <a:avLst/>
            </a:prstGeom>
            <a:gradFill flip="none" rotWithShape="1">
              <a:gsLst>
                <a:gs pos="90000">
                  <a:srgbClr val="E33F24"/>
                </a:gs>
                <a:gs pos="30000">
                  <a:srgbClr val="F26434"/>
                </a:gs>
              </a:gsLst>
              <a:lin ang="2700000" scaled="1"/>
            </a:gradFill>
            <a:ln w="25400">
              <a:gradFill>
                <a:gsLst>
                  <a:gs pos="0">
                    <a:srgbClr val="E33F24"/>
                  </a:gs>
                  <a:gs pos="100000">
                    <a:srgbClr val="F26434"/>
                  </a:gs>
                </a:gsLst>
                <a:lin ang="5400000" scaled="0"/>
              </a:gradFill>
            </a:ln>
            <a:effectLst>
              <a:outerShdw blurRad="254000" dist="190500" dir="3540000" sx="105000" sy="105000" algn="tl" rotWithShape="0">
                <a:schemeClr val="tx1">
                  <a:lumMod val="95000"/>
                  <a:lumOff val="5000"/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gradFill flip="none" rotWithShape="1">
                  <a:gsLst>
                    <a:gs pos="0">
                      <a:schemeClr val="lt1">
                        <a:shade val="30000"/>
                        <a:satMod val="115000"/>
                      </a:schemeClr>
                    </a:gs>
                    <a:gs pos="50000">
                      <a:schemeClr val="lt1">
                        <a:shade val="67500"/>
                        <a:satMod val="115000"/>
                      </a:schemeClr>
                    </a:gs>
                    <a:gs pos="100000">
                      <a:schemeClr val="lt1">
                        <a:shade val="100000"/>
                        <a:satMod val="115000"/>
                      </a:schemeClr>
                    </a:gs>
                  </a:gsLst>
                  <a:lin ang="2700000" scaled="1"/>
                </a:gra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051425" y="1631950"/>
              <a:ext cx="887413" cy="882650"/>
            </a:xfrm>
            <a:prstGeom prst="ellipse">
              <a:avLst/>
            </a:prstGeom>
            <a:gradFill flip="none" rotWithShape="1">
              <a:gsLst>
                <a:gs pos="90000">
                  <a:srgbClr val="E33F24"/>
                </a:gs>
                <a:gs pos="30000">
                  <a:srgbClr val="F26434"/>
                </a:gs>
              </a:gsLst>
              <a:lin ang="2700000" scaled="1"/>
            </a:gradFill>
            <a:ln w="25400">
              <a:gradFill>
                <a:gsLst>
                  <a:gs pos="0">
                    <a:srgbClr val="E33F24"/>
                  </a:gs>
                  <a:gs pos="100000">
                    <a:srgbClr val="F26434"/>
                  </a:gs>
                </a:gsLst>
                <a:lin ang="5400000" scaled="0"/>
              </a:gradFill>
            </a:ln>
            <a:effectLst>
              <a:outerShdw blurRad="254000" dist="190500" dir="3540000" sx="105000" sy="105000" algn="tl" rotWithShape="0">
                <a:schemeClr val="tx1">
                  <a:lumMod val="95000"/>
                  <a:lumOff val="5000"/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gradFill flip="none" rotWithShape="1">
                  <a:gsLst>
                    <a:gs pos="0">
                      <a:schemeClr val="lt1">
                        <a:shade val="30000"/>
                        <a:satMod val="115000"/>
                      </a:schemeClr>
                    </a:gs>
                    <a:gs pos="50000">
                      <a:schemeClr val="lt1">
                        <a:shade val="67500"/>
                        <a:satMod val="115000"/>
                      </a:schemeClr>
                    </a:gs>
                    <a:gs pos="100000">
                      <a:schemeClr val="lt1">
                        <a:shade val="100000"/>
                        <a:satMod val="115000"/>
                      </a:schemeClr>
                    </a:gs>
                  </a:gsLst>
                  <a:lin ang="2700000" scaled="1"/>
                </a:gradFill>
              </a:endParaRPr>
            </a:p>
          </p:txBody>
        </p:sp>
      </p:grpSp>
      <p:grpSp>
        <p:nvGrpSpPr>
          <p:cNvPr id="26" name="淘宝店chenying0907出品 39"/>
          <p:cNvGrpSpPr/>
          <p:nvPr/>
        </p:nvGrpSpPr>
        <p:grpSpPr>
          <a:xfrm>
            <a:off x="4277785" y="4272224"/>
            <a:ext cx="1178983" cy="1181465"/>
            <a:chOff x="3208338" y="3473450"/>
            <a:chExt cx="884237" cy="885825"/>
          </a:xfrm>
        </p:grpSpPr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3322843" y="3589337"/>
              <a:ext cx="655226" cy="654050"/>
            </a:xfrm>
            <a:prstGeom prst="ellipse">
              <a:avLst/>
            </a:prstGeom>
            <a:gradFill flip="none" rotWithShape="1">
              <a:gsLst>
                <a:gs pos="90000">
                  <a:srgbClr val="89A13D"/>
                </a:gs>
                <a:gs pos="30000">
                  <a:srgbClr val="B2D138"/>
                </a:gs>
              </a:gsLst>
              <a:lin ang="2700000" scaled="1"/>
            </a:gradFill>
            <a:ln w="25400">
              <a:gradFill>
                <a:gsLst>
                  <a:gs pos="0">
                    <a:srgbClr val="89A13D"/>
                  </a:gs>
                  <a:gs pos="100000">
                    <a:srgbClr val="B2D138"/>
                  </a:gs>
                </a:gsLst>
                <a:lin ang="5400000" scaled="0"/>
              </a:gradFill>
            </a:ln>
            <a:effectLst>
              <a:outerShdw blurRad="254000" dist="190500" dir="3540000" sx="105000" sy="105000" algn="tl" rotWithShape="0">
                <a:schemeClr val="tx1">
                  <a:lumMod val="95000"/>
                  <a:lumOff val="5000"/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gradFill flip="none" rotWithShape="1">
                  <a:gsLst>
                    <a:gs pos="0">
                      <a:schemeClr val="lt1">
                        <a:shade val="30000"/>
                        <a:satMod val="115000"/>
                      </a:schemeClr>
                    </a:gs>
                    <a:gs pos="50000">
                      <a:schemeClr val="lt1">
                        <a:shade val="67500"/>
                        <a:satMod val="115000"/>
                      </a:schemeClr>
                    </a:gs>
                    <a:gs pos="100000">
                      <a:schemeClr val="lt1">
                        <a:shade val="100000"/>
                        <a:satMod val="115000"/>
                      </a:schemeClr>
                    </a:gs>
                  </a:gsLst>
                  <a:lin ang="2700000" scaled="1"/>
                </a:gradFill>
              </a:endParaRPr>
            </a:p>
          </p:txBody>
        </p:sp>
        <p:sp>
          <p:nvSpPr>
            <p:cNvPr id="8" name="Oval 9"/>
            <p:cNvSpPr>
              <a:spLocks noChangeArrowheads="1"/>
            </p:cNvSpPr>
            <p:nvPr/>
          </p:nvSpPr>
          <p:spPr bwMode="auto">
            <a:xfrm>
              <a:off x="3208338" y="3473450"/>
              <a:ext cx="884237" cy="885825"/>
            </a:xfrm>
            <a:prstGeom prst="ellipse">
              <a:avLst/>
            </a:prstGeom>
            <a:gradFill flip="none" rotWithShape="1">
              <a:gsLst>
                <a:gs pos="90000">
                  <a:srgbClr val="89A13D"/>
                </a:gs>
                <a:gs pos="30000">
                  <a:srgbClr val="B2D138"/>
                </a:gs>
              </a:gsLst>
              <a:lin ang="2700000" scaled="1"/>
            </a:gradFill>
            <a:ln w="25400">
              <a:gradFill>
                <a:gsLst>
                  <a:gs pos="0">
                    <a:srgbClr val="89A13D"/>
                  </a:gs>
                  <a:gs pos="100000">
                    <a:srgbClr val="B2D138"/>
                  </a:gs>
                </a:gsLst>
                <a:lin ang="5400000" scaled="0"/>
              </a:gradFill>
            </a:ln>
            <a:effectLst>
              <a:outerShdw blurRad="254000" dist="190500" dir="3540000" sx="105000" sy="105000" algn="tl" rotWithShape="0">
                <a:schemeClr val="tx1">
                  <a:lumMod val="95000"/>
                  <a:lumOff val="5000"/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gradFill flip="none" rotWithShape="1">
                  <a:gsLst>
                    <a:gs pos="0">
                      <a:schemeClr val="lt1">
                        <a:shade val="30000"/>
                        <a:satMod val="115000"/>
                      </a:schemeClr>
                    </a:gs>
                    <a:gs pos="50000">
                      <a:schemeClr val="lt1">
                        <a:shade val="67500"/>
                        <a:satMod val="115000"/>
                      </a:schemeClr>
                    </a:gs>
                    <a:gs pos="100000">
                      <a:schemeClr val="lt1">
                        <a:shade val="100000"/>
                        <a:satMod val="115000"/>
                      </a:schemeClr>
                    </a:gs>
                  </a:gsLst>
                  <a:lin ang="2700000" scaled="1"/>
                </a:gradFill>
              </a:endParaRPr>
            </a:p>
          </p:txBody>
        </p:sp>
      </p:grp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4622316" y="2074446"/>
            <a:ext cx="427373" cy="692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21926" tIns="60963" rIns="121926" bIns="60963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700" smtClean="0">
                <a:solidFill>
                  <a:schemeClr val="bg1"/>
                </a:solidFill>
                <a:latin typeface="Impact" panose="020b0806030902050204" pitchFamily="34" charset="0"/>
              </a:rPr>
              <a:t>1</a:t>
            </a:r>
            <a:endParaRPr lang="zh-CN" altLang="zh-CN" sz="370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7044268" y="2017279"/>
            <a:ext cx="613833" cy="69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21926" tIns="60963" rIns="121926" bIns="60963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700" smtClean="0">
                <a:solidFill>
                  <a:schemeClr val="bg1"/>
                </a:solidFill>
                <a:latin typeface="Impact" panose="020b0806030902050204" pitchFamily="34" charset="0"/>
              </a:rPr>
              <a:t>3</a:t>
            </a:r>
            <a:endParaRPr lang="zh-CN" altLang="zh-CN" sz="370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13" name="Text Box 12"/>
          <p:cNvSpPr txBox="1">
            <a:spLocks noChangeArrowheads="1"/>
          </p:cNvSpPr>
          <p:nvPr/>
        </p:nvSpPr>
        <p:spPr bwMode="auto">
          <a:xfrm>
            <a:off x="4615894" y="4513599"/>
            <a:ext cx="485080" cy="692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21926" tIns="60963" rIns="121926" bIns="60963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700" smtClean="0">
                <a:solidFill>
                  <a:schemeClr val="bg1"/>
                </a:solidFill>
                <a:latin typeface="Impact" panose="020b0806030902050204" pitchFamily="34" charset="0"/>
              </a:rPr>
              <a:t>2</a:t>
            </a:r>
            <a:endParaRPr lang="zh-CN" altLang="zh-CN" sz="370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14" name="Text Box 13"/>
          <p:cNvSpPr txBox="1">
            <a:spLocks noChangeArrowheads="1"/>
          </p:cNvSpPr>
          <p:nvPr/>
        </p:nvSpPr>
        <p:spPr bwMode="auto">
          <a:xfrm>
            <a:off x="7082993" y="4513599"/>
            <a:ext cx="483479" cy="692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21926" tIns="60963" rIns="121926" bIns="60963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700" smtClean="0">
                <a:solidFill>
                  <a:schemeClr val="bg1"/>
                </a:solidFill>
                <a:latin typeface="Impact" panose="020b0806030902050204" pitchFamily="34" charset="0"/>
              </a:rPr>
              <a:t>4</a:t>
            </a:r>
            <a:endParaRPr lang="zh-CN" altLang="zh-CN" sz="3700">
              <a:solidFill>
                <a:schemeClr val="bg1"/>
              </a:solidFill>
              <a:latin typeface="Impact" panose="020b0806030902050204" pitchFamily="34" charset="0"/>
            </a:endParaRPr>
          </a:p>
        </p:txBody>
      </p:sp>
      <p:sp>
        <p:nvSpPr>
          <p:cNvPr id="35" name="Text Box 4"/>
          <p:cNvSpPr txBox="1">
            <a:spLocks noChangeArrowheads="1"/>
          </p:cNvSpPr>
          <p:nvPr/>
        </p:nvSpPr>
        <p:spPr bwMode="auto">
          <a:xfrm>
            <a:off x="2300178" y="233766"/>
            <a:ext cx="6949992" cy="61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21926" tIns="60963" rIns="121926" bIns="60963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smtClean="0">
                <a:latin typeface="微软雅黑" pitchFamily="34" charset="-122"/>
                <a:ea typeface="微软雅黑" pitchFamily="34" charset="-122"/>
              </a:rPr>
              <a:t>（三）优生</a:t>
            </a:r>
            <a:r>
              <a:rPr lang="en-US" altLang="zh-CN" sz="3200" smtClean="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3200" smtClean="0">
                <a:latin typeface="微软雅黑" pitchFamily="34" charset="-122"/>
                <a:ea typeface="微软雅黑" pitchFamily="34" charset="-122"/>
              </a:rPr>
              <a:t>尖子生）培养的课堂模式</a:t>
            </a:r>
            <a:endParaRPr lang="zh-CN" altLang="en-US" sz="32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9" name="Text Box 5"/>
          <p:cNvSpPr txBox="1">
            <a:spLocks noChangeArrowheads="1"/>
          </p:cNvSpPr>
          <p:nvPr/>
        </p:nvSpPr>
        <p:spPr bwMode="auto">
          <a:xfrm>
            <a:off x="452316" y="849837"/>
            <a:ext cx="5608279" cy="492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21926" tIns="60963" rIns="121926" bIns="60963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 smtClean="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2400" b="1" smtClean="0">
                <a:latin typeface="微软雅黑" pitchFamily="34" charset="-122"/>
                <a:ea typeface="微软雅黑" pitchFamily="34" charset="-122"/>
              </a:rPr>
              <a:t>、数学优等生班课堂教学的基本原则</a:t>
            </a:r>
            <a:r>
              <a:rPr lang="zh-CN" altLang="en-US" sz="2000" smtClean="0">
                <a:latin typeface="微软雅黑" pitchFamily="34" charset="-122"/>
                <a:ea typeface="微软雅黑" pitchFamily="34" charset="-122"/>
              </a:rPr>
              <a:t>：</a:t>
            </a:r>
          </a:p>
        </p:txBody>
      </p:sp>
      <p:grpSp>
        <p:nvGrpSpPr>
          <p:cNvPr id="41" name="Group 2"/>
          <p:cNvGrpSpPr/>
          <p:nvPr/>
        </p:nvGrpSpPr>
        <p:grpSpPr>
          <a:xfrm>
            <a:off x="5319346" y="2787162"/>
            <a:ext cx="1651359" cy="1610647"/>
            <a:chOff x="2971800" y="1123056"/>
            <a:chExt cx="3200400" cy="3124199"/>
          </a:xfrm>
          <a:solidFill>
            <a:srgbClr val="F77258"/>
          </a:solidFill>
        </p:grpSpPr>
        <p:sp>
          <p:nvSpPr>
            <p:cNvPr id="42" name="Freeform 5"/>
            <p:cNvSpPr/>
            <p:nvPr/>
          </p:nvSpPr>
          <p:spPr bwMode="auto">
            <a:xfrm>
              <a:off x="3028818" y="1123056"/>
              <a:ext cx="2487827" cy="2473554"/>
            </a:xfrm>
            <a:custGeom>
              <a:gdLst>
                <a:gd name="T0" fmla="*/ 2100 w 2100"/>
                <a:gd name="T1" fmla="*/ 630 h 2147"/>
                <a:gd name="T2" fmla="*/ 634 w 2100"/>
                <a:gd name="T3" fmla="*/ 510 h 2147"/>
                <a:gd name="T4" fmla="*/ 1574 w 2100"/>
                <a:gd name="T5" fmla="*/ 1621 h 2147"/>
                <a:gd name="T6" fmla="*/ 991 w 2100"/>
                <a:gd name="T7" fmla="*/ 1572 h 2147"/>
                <a:gd name="T8" fmla="*/ 2100 w 2100"/>
                <a:gd name="T9" fmla="*/ 630 h 21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00" h="2147">
                  <a:moveTo>
                    <a:pt x="2100" y="630"/>
                  </a:moveTo>
                  <a:cubicBezTo>
                    <a:pt x="1728" y="193"/>
                    <a:pt x="1072" y="139"/>
                    <a:pt x="634" y="510"/>
                  </a:cubicBezTo>
                  <a:cubicBezTo>
                    <a:pt x="0" y="1047"/>
                    <a:pt x="953" y="2147"/>
                    <a:pt x="1574" y="1621"/>
                  </a:cubicBezTo>
                  <a:cubicBezTo>
                    <a:pt x="1400" y="1768"/>
                    <a:pt x="1139" y="1747"/>
                    <a:pt x="991" y="1572"/>
                  </a:cubicBezTo>
                  <a:cubicBezTo>
                    <a:pt x="466" y="952"/>
                    <a:pt x="1563" y="0"/>
                    <a:pt x="2100" y="630"/>
                  </a:cubicBezTo>
                  <a:close/>
                </a:path>
              </a:pathLst>
            </a:custGeom>
            <a:solidFill>
              <a:srgbClr val="FF6CE4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>
                <a:solidFill>
                  <a:schemeClr val="tx1"/>
                </a:solidFill>
                <a:latin typeface="Arial" pitchFamily="34" charset="0"/>
                <a:ea typeface="微软雅黑" pitchFamily="34" charset="-122"/>
              </a:endParaRPr>
            </a:p>
          </p:txBody>
        </p:sp>
        <p:sp>
          <p:nvSpPr>
            <p:cNvPr id="43" name="Freeform 6"/>
            <p:cNvSpPr/>
            <p:nvPr/>
          </p:nvSpPr>
          <p:spPr bwMode="auto">
            <a:xfrm>
              <a:off x="3634920" y="1180212"/>
              <a:ext cx="2537280" cy="2416398"/>
            </a:xfrm>
            <a:custGeom>
              <a:gdLst>
                <a:gd name="T0" fmla="*/ 1521 w 2142"/>
                <a:gd name="T1" fmla="*/ 2097 h 2097"/>
                <a:gd name="T2" fmla="*/ 1637 w 2142"/>
                <a:gd name="T3" fmla="*/ 634 h 2097"/>
                <a:gd name="T4" fmla="*/ 526 w 2142"/>
                <a:gd name="T5" fmla="*/ 1574 h 2097"/>
                <a:gd name="T6" fmla="*/ 575 w 2142"/>
                <a:gd name="T7" fmla="*/ 991 h 2097"/>
                <a:gd name="T8" fmla="*/ 1521 w 2142"/>
                <a:gd name="T9" fmla="*/ 2097 h 20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42" h="2097">
                  <a:moveTo>
                    <a:pt x="1521" y="2097"/>
                  </a:moveTo>
                  <a:cubicBezTo>
                    <a:pt x="1954" y="1724"/>
                    <a:pt x="2007" y="1071"/>
                    <a:pt x="1637" y="634"/>
                  </a:cubicBezTo>
                  <a:cubicBezTo>
                    <a:pt x="1100" y="0"/>
                    <a:pt x="0" y="953"/>
                    <a:pt x="526" y="1574"/>
                  </a:cubicBezTo>
                  <a:cubicBezTo>
                    <a:pt x="379" y="1400"/>
                    <a:pt x="400" y="1139"/>
                    <a:pt x="575" y="991"/>
                  </a:cubicBezTo>
                  <a:cubicBezTo>
                    <a:pt x="1194" y="467"/>
                    <a:pt x="2142" y="1558"/>
                    <a:pt x="1521" y="2097"/>
                  </a:cubicBezTo>
                  <a:close/>
                </a:path>
              </a:pathLst>
            </a:custGeom>
            <a:solidFill>
              <a:srgbClr val="BF55DB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>
                <a:solidFill>
                  <a:schemeClr val="tx1"/>
                </a:solidFill>
                <a:latin typeface="Arial" pitchFamily="34" charset="0"/>
                <a:ea typeface="微软雅黑" pitchFamily="34" charset="-122"/>
              </a:endParaRPr>
            </a:p>
          </p:txBody>
        </p:sp>
        <p:sp>
          <p:nvSpPr>
            <p:cNvPr id="44" name="Freeform 7"/>
            <p:cNvSpPr/>
            <p:nvPr/>
          </p:nvSpPr>
          <p:spPr bwMode="auto">
            <a:xfrm>
              <a:off x="2971800" y="1792659"/>
              <a:ext cx="2544844" cy="2420925"/>
            </a:xfrm>
            <a:custGeom>
              <a:gdLst>
                <a:gd name="T0" fmla="*/ 633 w 2148"/>
                <a:gd name="T1" fmla="*/ 0 h 2101"/>
                <a:gd name="T2" fmla="*/ 512 w 2148"/>
                <a:gd name="T3" fmla="*/ 1467 h 2101"/>
                <a:gd name="T4" fmla="*/ 1623 w 2148"/>
                <a:gd name="T5" fmla="*/ 527 h 2101"/>
                <a:gd name="T6" fmla="*/ 1574 w 2148"/>
                <a:gd name="T7" fmla="*/ 1110 h 2101"/>
                <a:gd name="T8" fmla="*/ 633 w 2148"/>
                <a:gd name="T9" fmla="*/ 0 h 21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48" h="2101">
                  <a:moveTo>
                    <a:pt x="633" y="0"/>
                  </a:moveTo>
                  <a:cubicBezTo>
                    <a:pt x="195" y="371"/>
                    <a:pt x="140" y="1028"/>
                    <a:pt x="512" y="1467"/>
                  </a:cubicBezTo>
                  <a:cubicBezTo>
                    <a:pt x="1048" y="2101"/>
                    <a:pt x="2148" y="1148"/>
                    <a:pt x="1623" y="527"/>
                  </a:cubicBezTo>
                  <a:cubicBezTo>
                    <a:pt x="1770" y="701"/>
                    <a:pt x="1748" y="962"/>
                    <a:pt x="1574" y="1110"/>
                  </a:cubicBezTo>
                  <a:cubicBezTo>
                    <a:pt x="953" y="1636"/>
                    <a:pt x="0" y="536"/>
                    <a:pt x="633" y="0"/>
                  </a:cubicBezTo>
                  <a:close/>
                </a:path>
              </a:pathLst>
            </a:custGeom>
            <a:grp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>
                <a:solidFill>
                  <a:schemeClr val="tx1"/>
                </a:solidFill>
                <a:latin typeface="Arial" pitchFamily="34" charset="0"/>
                <a:ea typeface="微软雅黑" pitchFamily="34" charset="-122"/>
              </a:endParaRPr>
            </a:p>
          </p:txBody>
        </p:sp>
        <p:sp>
          <p:nvSpPr>
            <p:cNvPr id="45" name="Freeform 8"/>
            <p:cNvSpPr/>
            <p:nvPr/>
          </p:nvSpPr>
          <p:spPr bwMode="auto">
            <a:xfrm>
              <a:off x="3627356" y="1778794"/>
              <a:ext cx="2484336" cy="2468461"/>
            </a:xfrm>
            <a:custGeom>
              <a:gdLst>
                <a:gd name="T0" fmla="*/ 0 w 2097"/>
                <a:gd name="T1" fmla="*/ 1520 h 2142"/>
                <a:gd name="T2" fmla="*/ 1463 w 2097"/>
                <a:gd name="T3" fmla="*/ 1636 h 2142"/>
                <a:gd name="T4" fmla="*/ 523 w 2097"/>
                <a:gd name="T5" fmla="*/ 525 h 2142"/>
                <a:gd name="T6" fmla="*/ 1106 w 2097"/>
                <a:gd name="T7" fmla="*/ 574 h 2142"/>
                <a:gd name="T8" fmla="*/ 0 w 2097"/>
                <a:gd name="T9" fmla="*/ 1520 h 2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7" h="2142">
                  <a:moveTo>
                    <a:pt x="0" y="1520"/>
                  </a:moveTo>
                  <a:cubicBezTo>
                    <a:pt x="373" y="1954"/>
                    <a:pt x="1026" y="2006"/>
                    <a:pt x="1463" y="1636"/>
                  </a:cubicBezTo>
                  <a:cubicBezTo>
                    <a:pt x="2097" y="1100"/>
                    <a:pt x="1144" y="0"/>
                    <a:pt x="523" y="525"/>
                  </a:cubicBezTo>
                  <a:cubicBezTo>
                    <a:pt x="697" y="378"/>
                    <a:pt x="958" y="400"/>
                    <a:pt x="1106" y="574"/>
                  </a:cubicBezTo>
                  <a:cubicBezTo>
                    <a:pt x="1630" y="1193"/>
                    <a:pt x="539" y="2142"/>
                    <a:pt x="0" y="1520"/>
                  </a:cubicBezTo>
                  <a:close/>
                </a:path>
              </a:pathLst>
            </a:custGeom>
            <a:solidFill>
              <a:srgbClr val="F8D845"/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2000" b="1">
                <a:solidFill>
                  <a:schemeClr val="tx1"/>
                </a:solidFill>
                <a:latin typeface="Arial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8151378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1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dur="3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mph" presetSubtype="0" dur="150" autoRev="1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animScale>
                                      <p:cBhvr>
                                        <p:cTn id="25" dur="150" fill="hold"/>
                                        <p:tgtEl>
                                          <p:spTgt spid="20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53" presetClass="entr" presetSubtype="16" dur="30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mph" presetSubtype="0" dur="150" autoRev="1" fill="hold" grpId="1" nodeType="withEffect">
                                  <p:stCondLst>
                                    <p:cond delay="1100"/>
                                  </p:stCondLst>
                                  <p:childTnLst>
                                    <p:animScale>
                                      <p:cBhvr>
                                        <p:cTn id="32" dur="150" fill="hold"/>
                                        <p:tgtEl>
                                          <p:spTgt spid="9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" presetClass="entr" presetSubtype="8" dur="60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6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6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53" presetClass="entr" presetSubtype="16" dur="300" fill="hold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3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3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mph" presetSubtype="0" dur="150" autoRev="1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43" dur="150" fill="hold"/>
                                        <p:tgtEl>
                                          <p:spTgt spid="23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53" presetClass="entr" presetSubtype="16" dur="300" fill="hold" grpId="0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mph" presetSubtype="0" dur="150" autoRev="1" fill="hold" grpId="1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50" dur="150" fill="hold"/>
                                        <p:tgtEl>
                                          <p:spTgt spid="10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51" presetID="2" presetClass="entr" presetSubtype="2" dur="600" fill="hold" grpId="0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6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6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53" presetClass="entr" presetSubtype="16" dur="3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3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3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mph" presetSubtype="0" dur="150" autoRev="1" fill="hold" nodeType="withEffect">
                                  <p:stCondLst>
                                    <p:cond delay="2800"/>
                                  </p:stCondLst>
                                  <p:childTnLst>
                                    <p:animScale>
                                      <p:cBhvr>
                                        <p:cTn id="61" dur="150" fill="hold"/>
                                        <p:tgtEl>
                                          <p:spTgt spid="2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53" presetClass="entr" presetSubtype="16" dur="30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6" presetClass="emph" presetSubtype="0" dur="150" autoRev="1" fill="hold" grpId="1" nodeType="withEffect">
                                  <p:stCondLst>
                                    <p:cond delay="2800"/>
                                  </p:stCondLst>
                                  <p:childTnLst>
                                    <p:animScale>
                                      <p:cBhvr>
                                        <p:cTn id="68" dur="150" fill="hold"/>
                                        <p:tgtEl>
                                          <p:spTgt spid="13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" presetClass="entr" presetSubtype="8" dur="600" fill="hold" grpId="0" nodeType="withEffect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6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6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53" presetClass="entr" presetSubtype="16" dur="30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3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6" presetClass="emph" presetSubtype="0" dur="150" autoRev="1" fill="hold" nodeType="withEffect">
                                  <p:stCondLst>
                                    <p:cond delay="3700"/>
                                  </p:stCondLst>
                                  <p:childTnLst>
                                    <p:animScale>
                                      <p:cBhvr>
                                        <p:cTn id="79" dur="150" fill="hold"/>
                                        <p:tgtEl>
                                          <p:spTgt spid="15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53" presetClass="entr" presetSubtype="16" dur="300" fill="hold" grpId="0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mph" presetSubtype="0" dur="150" autoRev="1" fill="hold" grpId="1" nodeType="withEffect">
                                  <p:stCondLst>
                                    <p:cond delay="3700"/>
                                  </p:stCondLst>
                                  <p:childTnLst>
                                    <p:animScale>
                                      <p:cBhvr>
                                        <p:cTn id="86" dur="150" fill="hold"/>
                                        <p:tgtEl>
                                          <p:spTgt spid="14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" presetClass="entr" presetSubtype="2" dur="600" fill="hold" grpId="0" nodeType="withEffect">
                                  <p:stCondLst>
                                    <p:cond delay="37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6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6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9" grpId="0"/>
      <p:bldP spid="30" grpId="0"/>
      <p:bldP spid="31" grpId="0"/>
      <p:bldP spid="32" grpId="0"/>
      <p:bldP spid="9" grpId="0"/>
      <p:bldP spid="9" grpId="1"/>
      <p:bldP spid="10" grpId="0"/>
      <p:bldP spid="10" grpId="1"/>
      <p:bldP spid="13" grpId="0"/>
      <p:bldP spid="13" grpId="1"/>
      <p:bldP spid="14" grpId="0"/>
      <p:bldP spid="14" grpId="1"/>
      <p:bldP spid="35" grpId="0"/>
      <p:bldP spid="3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椭圆 150"/>
          <p:cNvSpPr/>
          <p:nvPr/>
        </p:nvSpPr>
        <p:spPr>
          <a:xfrm rot="10800000" flipV="1">
            <a:off x="3421109" y="4508037"/>
            <a:ext cx="4977517" cy="1470946"/>
          </a:xfrm>
          <a:prstGeom prst="ellipse">
            <a:avLst/>
          </a:prstGeom>
          <a:solidFill>
            <a:schemeClr val="tx1">
              <a:alpha val="70000"/>
            </a:schemeClr>
          </a:solidFill>
          <a:ln>
            <a:noFill/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5" tIns="45718" rIns="91435" bIns="45718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1219139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2" name="Group 166"/>
          <p:cNvGrpSpPr/>
          <p:nvPr/>
        </p:nvGrpSpPr>
        <p:grpSpPr>
          <a:xfrm>
            <a:off x="4175750" y="1180572"/>
            <a:ext cx="3471862" cy="3467100"/>
            <a:chOff x="1749" y="1113"/>
            <a:chExt cx="2187" cy="2184"/>
          </a:xfrm>
          <a:effectLst>
            <a:outerShdw blurRad="50800" dist="50800" dir="5400000" algn="ctr" rotWithShape="0">
              <a:srgbClr val="000000">
                <a:alpha val="36000"/>
              </a:srgbClr>
            </a:outerShdw>
          </a:effectLst>
          <a:scene3d>
            <a:camera prst="orthographicFront"/>
            <a:lightRig rig="brightRoom" dir="t">
              <a:rot lat="0" lon="0" rev="600000"/>
            </a:lightRig>
          </a:scene3d>
        </p:grpSpPr>
        <p:sp>
          <p:nvSpPr>
            <p:cNvPr id="153" name="Oval 6"/>
            <p:cNvSpPr>
              <a:spLocks noChangeArrowheads="1"/>
            </p:cNvSpPr>
            <p:nvPr/>
          </p:nvSpPr>
          <p:spPr bwMode="gray">
            <a:xfrm>
              <a:off x="1749" y="1113"/>
              <a:ext cx="2187" cy="2184"/>
            </a:xfrm>
            <a:prstGeom prst="ellipse">
              <a:avLst/>
            </a:prstGeom>
            <a:solidFill>
              <a:srgbClr val="777777"/>
            </a:solidFill>
            <a:ln w="9525">
              <a:noFill/>
              <a:round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</p:spPr>
          <p:txBody>
            <a:bodyPr>
              <a:flatTx/>
            </a:bodyPr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defTabSz="1219139">
                <a:defRPr/>
              </a:pPr>
              <a:endParaRPr lang="en-GB"/>
            </a:p>
          </p:txBody>
        </p:sp>
        <p:sp>
          <p:nvSpPr>
            <p:cNvPr id="154" name="Oval 8"/>
            <p:cNvSpPr>
              <a:spLocks noChangeArrowheads="1"/>
            </p:cNvSpPr>
            <p:nvPr/>
          </p:nvSpPr>
          <p:spPr bwMode="gray">
            <a:xfrm rot="9900000">
              <a:off x="1756" y="1119"/>
              <a:ext cx="2173" cy="2172"/>
            </a:xfrm>
            <a:prstGeom prst="ellipse">
              <a:avLst/>
            </a:prstGeom>
            <a:solidFill>
              <a:srgbClr val="FF5050"/>
            </a:solidFill>
            <a:ln w="19050">
              <a:noFill/>
              <a:round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/>
            </a:sp3d>
          </p:spPr>
          <p:txBody>
            <a:bodyPr wrap="none" anchor="ctr"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defTabSz="1219139">
                <a:defRPr/>
              </a:pPr>
              <a:endParaRPr lang="en-GB"/>
            </a:p>
          </p:txBody>
        </p:sp>
        <p:sp>
          <p:nvSpPr>
            <p:cNvPr id="155" name="Oval 9"/>
            <p:cNvSpPr>
              <a:spLocks noChangeArrowheads="1"/>
            </p:cNvSpPr>
            <p:nvPr/>
          </p:nvSpPr>
          <p:spPr bwMode="gray">
            <a:xfrm>
              <a:off x="1980" y="1343"/>
              <a:ext cx="1726" cy="1725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rgbClr val="EAEAEA"/>
                </a:gs>
              </a:gsLst>
              <a:lin ang="2700000" scaled="1"/>
            </a:gradFill>
            <a:ln w="19050">
              <a:noFill/>
              <a:round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/>
            </a:sp3d>
          </p:spPr>
          <p:txBody>
            <a:bodyPr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defTabSz="1219139">
                <a:defRPr/>
              </a:pPr>
              <a:endParaRPr lang="en-GB"/>
            </a:p>
          </p:txBody>
        </p:sp>
        <p:sp>
          <p:nvSpPr>
            <p:cNvPr id="156" name="Oval 10"/>
            <p:cNvSpPr>
              <a:spLocks noChangeArrowheads="1"/>
            </p:cNvSpPr>
            <p:nvPr/>
          </p:nvSpPr>
          <p:spPr bwMode="gray">
            <a:xfrm>
              <a:off x="2196" y="1558"/>
              <a:ext cx="1293" cy="1294"/>
            </a:xfrm>
            <a:prstGeom prst="ellipse">
              <a:avLst/>
            </a:prstGeom>
            <a:solidFill>
              <a:srgbClr val="F77258"/>
            </a:solidFill>
            <a:ln w="19050">
              <a:noFill/>
              <a:round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/>
            </a:sp3d>
          </p:spPr>
          <p:txBody>
            <a:bodyPr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defTabSz="1219139">
                <a:defRPr/>
              </a:pPr>
              <a:endParaRPr lang="en-GB"/>
            </a:p>
          </p:txBody>
        </p:sp>
        <p:sp>
          <p:nvSpPr>
            <p:cNvPr id="157" name="Oval 11"/>
            <p:cNvSpPr>
              <a:spLocks noChangeArrowheads="1"/>
            </p:cNvSpPr>
            <p:nvPr/>
          </p:nvSpPr>
          <p:spPr bwMode="gray">
            <a:xfrm>
              <a:off x="2400" y="1763"/>
              <a:ext cx="887" cy="884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rgbClr val="EAEAEA"/>
                </a:gs>
              </a:gsLst>
              <a:lin ang="2700000" scaled="1"/>
            </a:gradFill>
            <a:ln w="19050">
              <a:noFill/>
              <a:round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/>
            </a:sp3d>
          </p:spPr>
          <p:txBody>
            <a:bodyPr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defTabSz="1219139">
                <a:defRPr/>
              </a:pPr>
              <a:endParaRPr lang="en-GB"/>
            </a:p>
          </p:txBody>
        </p:sp>
        <p:sp>
          <p:nvSpPr>
            <p:cNvPr id="158" name="Oval 12"/>
            <p:cNvSpPr>
              <a:spLocks noChangeArrowheads="1"/>
            </p:cNvSpPr>
            <p:nvPr/>
          </p:nvSpPr>
          <p:spPr bwMode="gray">
            <a:xfrm flipV="1">
              <a:off x="2577" y="1939"/>
              <a:ext cx="533" cy="533"/>
            </a:xfrm>
            <a:prstGeom prst="ellipse">
              <a:avLst/>
            </a:prstGeom>
            <a:gradFill flip="none" rotWithShape="1">
              <a:gsLst>
                <a:gs pos="0">
                  <a:schemeClr val="bg1"/>
                </a:gs>
                <a:gs pos="85000">
                  <a:srgbClr val="C00000"/>
                </a:gs>
                <a:gs pos="100000">
                  <a:srgbClr val="C00000"/>
                </a:gs>
              </a:gsLst>
              <a:path path="circle">
                <a:fillToRect l="50000" t="130000" r="50000" b="-30000"/>
              </a:path>
            </a:gradFill>
            <a:ln w="9525">
              <a:noFill/>
              <a:round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/>
            </a:sp3d>
          </p:spPr>
          <p:txBody>
            <a:bodyPr rot="10800000"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defTabSz="1219139">
                <a:defRPr/>
              </a:pPr>
              <a:endParaRPr lang="en-GB"/>
            </a:p>
          </p:txBody>
        </p:sp>
        <p:sp>
          <p:nvSpPr>
            <p:cNvPr id="159" name="Text Box 67"/>
            <p:cNvSpPr txBox="1">
              <a:spLocks noChangeArrowheads="1"/>
            </p:cNvSpPr>
            <p:nvPr/>
          </p:nvSpPr>
          <p:spPr bwMode="gray">
            <a:xfrm>
              <a:off x="2769" y="1177"/>
              <a:ext cx="167" cy="180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algn="ctr" defTabSz="1219139">
                <a:lnSpc>
                  <a:spcPct val="60000"/>
                </a:lnSpc>
                <a:spcBef>
                  <a:spcPct val="50000"/>
                </a:spcBef>
                <a:defRPr/>
              </a:pPr>
              <a:r>
                <a:rPr lang="en-GB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1</a:t>
              </a:r>
            </a:p>
          </p:txBody>
        </p:sp>
        <p:sp>
          <p:nvSpPr>
            <p:cNvPr id="160" name="Text Box 67"/>
            <p:cNvSpPr txBox="1">
              <a:spLocks noChangeArrowheads="1"/>
            </p:cNvSpPr>
            <p:nvPr/>
          </p:nvSpPr>
          <p:spPr bwMode="gray">
            <a:xfrm>
              <a:off x="2769" y="1391"/>
              <a:ext cx="167" cy="180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algn="ctr" defTabSz="1219139">
                <a:lnSpc>
                  <a:spcPct val="60000"/>
                </a:lnSpc>
                <a:spcBef>
                  <a:spcPct val="50000"/>
                </a:spcBef>
                <a:defRPr/>
              </a:pPr>
              <a:r>
                <a:rPr lang="en-GB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2</a:t>
              </a:r>
            </a:p>
          </p:txBody>
        </p:sp>
        <p:sp>
          <p:nvSpPr>
            <p:cNvPr id="161" name="Text Box 67"/>
            <p:cNvSpPr txBox="1">
              <a:spLocks noChangeArrowheads="1"/>
            </p:cNvSpPr>
            <p:nvPr/>
          </p:nvSpPr>
          <p:spPr bwMode="gray">
            <a:xfrm>
              <a:off x="2769" y="1596"/>
              <a:ext cx="167" cy="180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algn="ctr" defTabSz="1219139">
                <a:lnSpc>
                  <a:spcPct val="60000"/>
                </a:lnSpc>
                <a:spcBef>
                  <a:spcPct val="50000"/>
                </a:spcBef>
                <a:defRPr/>
              </a:pPr>
              <a:r>
                <a:rPr lang="en-GB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3</a:t>
              </a:r>
            </a:p>
          </p:txBody>
        </p:sp>
        <p:sp>
          <p:nvSpPr>
            <p:cNvPr id="162" name="Text Box 67"/>
            <p:cNvSpPr txBox="1">
              <a:spLocks noChangeArrowheads="1"/>
            </p:cNvSpPr>
            <p:nvPr/>
          </p:nvSpPr>
          <p:spPr bwMode="gray">
            <a:xfrm>
              <a:off x="2769" y="1818"/>
              <a:ext cx="167" cy="179"/>
            </a:xfrm>
            <a:prstGeom prst="rect">
              <a:avLst/>
            </a:prstGeom>
            <a:noFill/>
            <a:ln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p3d prstMaterial="metal">
              <a:bevelT w="38100" h="57150" prst="angle"/>
            </a:sp3d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algn="ctr" defTabSz="1219139">
                <a:lnSpc>
                  <a:spcPct val="60000"/>
                </a:lnSpc>
                <a:spcBef>
                  <a:spcPct val="50000"/>
                </a:spcBef>
                <a:defRPr/>
              </a:pPr>
              <a:r>
                <a:rPr lang="en-GB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4</a:t>
              </a:r>
            </a:p>
          </p:txBody>
        </p:sp>
      </p:grpSp>
      <p:grpSp>
        <p:nvGrpSpPr>
          <p:cNvPr id="3" name="Group 117"/>
          <p:cNvGrpSpPr/>
          <p:nvPr/>
        </p:nvGrpSpPr>
        <p:grpSpPr>
          <a:xfrm>
            <a:off x="4357984" y="1796143"/>
            <a:ext cx="609202" cy="610809"/>
            <a:chOff x="-180" y="2946"/>
            <a:chExt cx="384" cy="384"/>
          </a:xfrm>
        </p:grpSpPr>
        <p:sp>
          <p:nvSpPr>
            <p:cNvPr id="164" name="Oval 113"/>
            <p:cNvSpPr>
              <a:spLocks noChangeArrowheads="1"/>
            </p:cNvSpPr>
            <p:nvPr/>
          </p:nvSpPr>
          <p:spPr bwMode="auto">
            <a:xfrm>
              <a:off x="-120" y="3006"/>
              <a:ext cx="264" cy="264"/>
            </a:xfrm>
            <a:prstGeom prst="ellipse">
              <a:avLst/>
            </a:prstGeom>
            <a:noFill/>
            <a:ln w="9525">
              <a:gradFill flip="none" rotWithShape="1">
                <a:gsLst>
                  <a:gs pos="0">
                    <a:schemeClr val="accent5">
                      <a:lumMod val="40000"/>
                      <a:lumOff val="60000"/>
                    </a:schemeClr>
                  </a:gs>
                  <a:gs pos="46000">
                    <a:schemeClr val="accent5">
                      <a:lumMod val="95000"/>
                      <a:lumOff val="5000"/>
                    </a:schemeClr>
                  </a:gs>
                  <a:gs pos="100000">
                    <a:schemeClr val="accent5">
                      <a:lumMod val="60000"/>
                    </a:schemeClr>
                  </a:gs>
                </a:gsLst>
                <a:path path="circle">
                  <a:fillToRect l="50000" t="130000" r="50000" b="-30000"/>
                </a:path>
              </a:gradFill>
              <a:rou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1219139">
                <a:defRPr/>
              </a:pPr>
              <a:endParaRPr lang="zh-CN" altLang="en-US"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  <p:sp>
          <p:nvSpPr>
            <p:cNvPr id="165" name="Oval 115"/>
            <p:cNvSpPr>
              <a:spLocks noChangeArrowheads="1"/>
            </p:cNvSpPr>
            <p:nvPr/>
          </p:nvSpPr>
          <p:spPr bwMode="auto">
            <a:xfrm>
              <a:off x="-44" y="3082"/>
              <a:ext cx="112" cy="112"/>
            </a:xfrm>
            <a:prstGeom prst="ellipse">
              <a:avLst/>
            </a:prstGeom>
            <a:solidFill>
              <a:srgbClr val="BCBCBC"/>
            </a:solidFill>
            <a:ln w="9525">
              <a:noFill/>
              <a:round/>
            </a:ln>
            <a:effectLst/>
            <a:scene3d>
              <a:camera prst="orthographicFront"/>
              <a:lightRig rig="threePt" dir="t"/>
            </a:scene3d>
            <a:sp3d>
              <a:bevelT/>
            </a:sp3d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defTabSz="1219139">
                <a:defRPr/>
              </a:pPr>
              <a:endParaRPr lang="zh-CN" altLang="en-US"/>
            </a:p>
          </p:txBody>
        </p:sp>
        <p:sp>
          <p:nvSpPr>
            <p:cNvPr id="166" name="Oval 116"/>
            <p:cNvSpPr>
              <a:spLocks noChangeArrowheads="1"/>
            </p:cNvSpPr>
            <p:nvPr/>
          </p:nvSpPr>
          <p:spPr bwMode="auto">
            <a:xfrm>
              <a:off x="-180" y="2946"/>
              <a:ext cx="384" cy="384"/>
            </a:xfrm>
            <a:prstGeom prst="ellipse">
              <a:avLst/>
            </a:prstGeom>
            <a:noFill/>
            <a:ln w="9525">
              <a:gradFill flip="none" rotWithShape="1">
                <a:gsLst>
                  <a:gs pos="0">
                    <a:schemeClr val="accent5">
                      <a:lumMod val="40000"/>
                      <a:lumOff val="60000"/>
                    </a:schemeClr>
                  </a:gs>
                  <a:gs pos="46000">
                    <a:schemeClr val="accent5">
                      <a:lumMod val="95000"/>
                      <a:lumOff val="5000"/>
                    </a:schemeClr>
                  </a:gs>
                  <a:gs pos="100000">
                    <a:schemeClr val="accent5">
                      <a:lumMod val="60000"/>
                    </a:schemeClr>
                  </a:gs>
                </a:gsLst>
                <a:path path="circle">
                  <a:fillToRect l="50000" t="130000" r="50000" b="-30000"/>
                </a:path>
              </a:gradFill>
              <a:rou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1219139">
                <a:defRPr/>
              </a:pPr>
              <a:endParaRPr lang="zh-CN" altLang="en-US">
                <a:latin typeface="Arial" pitchFamily="34" charset="0"/>
                <a:ea typeface="+mn-ea"/>
                <a:cs typeface="Arial" pitchFamily="34" charset="0"/>
              </a:endParaRPr>
            </a:p>
          </p:txBody>
        </p:sp>
      </p:grpSp>
      <p:grpSp>
        <p:nvGrpSpPr>
          <p:cNvPr id="4" name="Group 135"/>
          <p:cNvGrpSpPr/>
          <p:nvPr/>
        </p:nvGrpSpPr>
        <p:grpSpPr>
          <a:xfrm>
            <a:off x="6265224" y="2090461"/>
            <a:ext cx="609202" cy="608794"/>
            <a:chOff x="-180" y="2946"/>
            <a:chExt cx="384" cy="384"/>
          </a:xfrm>
        </p:grpSpPr>
        <p:sp>
          <p:nvSpPr>
            <p:cNvPr id="168" name="Oval 136"/>
            <p:cNvSpPr>
              <a:spLocks noChangeArrowheads="1"/>
            </p:cNvSpPr>
            <p:nvPr/>
          </p:nvSpPr>
          <p:spPr bwMode="auto">
            <a:xfrm>
              <a:off x="-120" y="3006"/>
              <a:ext cx="264" cy="264"/>
            </a:xfrm>
            <a:prstGeom prst="ellipse">
              <a:avLst/>
            </a:prstGeom>
            <a:noFill/>
            <a:ln w="9525">
              <a:gradFill flip="none" rotWithShape="1">
                <a:gsLst>
                  <a:gs pos="0">
                    <a:schemeClr val="accent5">
                      <a:lumMod val="40000"/>
                      <a:lumOff val="60000"/>
                    </a:schemeClr>
                  </a:gs>
                  <a:gs pos="46000">
                    <a:schemeClr val="accent5">
                      <a:lumMod val="95000"/>
                      <a:lumOff val="5000"/>
                    </a:schemeClr>
                  </a:gs>
                  <a:gs pos="100000">
                    <a:schemeClr val="accent5">
                      <a:lumMod val="60000"/>
                    </a:schemeClr>
                  </a:gs>
                </a:gsLst>
                <a:path path="circle">
                  <a:fillToRect l="50000" t="130000" r="50000" b="-30000"/>
                </a:path>
              </a:gradFill>
              <a:rou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defTabSz="1219139">
                <a:defRPr/>
              </a:pPr>
              <a:endParaRPr lang="zh-CN" altLang="en-US"/>
            </a:p>
          </p:txBody>
        </p:sp>
        <p:sp>
          <p:nvSpPr>
            <p:cNvPr id="169" name="Oval 137"/>
            <p:cNvSpPr>
              <a:spLocks noChangeArrowheads="1"/>
            </p:cNvSpPr>
            <p:nvPr/>
          </p:nvSpPr>
          <p:spPr bwMode="auto">
            <a:xfrm>
              <a:off x="-44" y="3082"/>
              <a:ext cx="112" cy="112"/>
            </a:xfrm>
            <a:prstGeom prst="ellipse">
              <a:avLst/>
            </a:prstGeom>
            <a:solidFill>
              <a:srgbClr val="5F5F5F"/>
            </a:solidFill>
            <a:ln w="9525">
              <a:noFill/>
              <a:round/>
            </a:ln>
            <a:effectLst/>
            <a:scene3d>
              <a:camera prst="orthographicFront"/>
              <a:lightRig rig="threePt" dir="t"/>
            </a:scene3d>
            <a:sp3d>
              <a:bevelT/>
            </a:sp3d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defTabSz="1219139">
                <a:defRPr/>
              </a:pPr>
              <a:endParaRPr lang="zh-CN" altLang="en-US"/>
            </a:p>
          </p:txBody>
        </p:sp>
        <p:sp>
          <p:nvSpPr>
            <p:cNvPr id="170" name="Oval 138"/>
            <p:cNvSpPr>
              <a:spLocks noChangeArrowheads="1"/>
            </p:cNvSpPr>
            <p:nvPr/>
          </p:nvSpPr>
          <p:spPr bwMode="auto">
            <a:xfrm>
              <a:off x="-180" y="2946"/>
              <a:ext cx="384" cy="384"/>
            </a:xfrm>
            <a:prstGeom prst="ellipse">
              <a:avLst/>
            </a:prstGeom>
            <a:noFill/>
            <a:ln w="9525">
              <a:gradFill flip="none" rotWithShape="1">
                <a:gsLst>
                  <a:gs pos="0">
                    <a:schemeClr val="accent5">
                      <a:lumMod val="40000"/>
                      <a:lumOff val="60000"/>
                    </a:schemeClr>
                  </a:gs>
                  <a:gs pos="46000">
                    <a:schemeClr val="accent5">
                      <a:lumMod val="95000"/>
                      <a:lumOff val="5000"/>
                    </a:schemeClr>
                  </a:gs>
                  <a:gs pos="100000">
                    <a:schemeClr val="accent5">
                      <a:lumMod val="60000"/>
                    </a:schemeClr>
                  </a:gs>
                </a:gsLst>
                <a:path path="circle">
                  <a:fillToRect l="50000" t="130000" r="50000" b="-30000"/>
                </a:path>
              </a:gradFill>
              <a:rou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defTabSz="1219139">
                <a:defRPr/>
              </a:pPr>
              <a:endParaRPr lang="zh-CN" altLang="en-US"/>
            </a:p>
          </p:txBody>
        </p:sp>
      </p:grpSp>
      <p:grpSp>
        <p:nvGrpSpPr>
          <p:cNvPr id="5" name="Group 139"/>
          <p:cNvGrpSpPr/>
          <p:nvPr/>
        </p:nvGrpSpPr>
        <p:grpSpPr>
          <a:xfrm>
            <a:off x="6386665" y="3537858"/>
            <a:ext cx="609202" cy="608794"/>
            <a:chOff x="-180" y="2946"/>
            <a:chExt cx="384" cy="384"/>
          </a:xfrm>
        </p:grpSpPr>
        <p:sp>
          <p:nvSpPr>
            <p:cNvPr id="9352" name="Oval 140"/>
            <p:cNvSpPr>
              <a:spLocks noChangeArrowheads="1"/>
            </p:cNvSpPr>
            <p:nvPr/>
          </p:nvSpPr>
          <p:spPr bwMode="auto">
            <a:xfrm>
              <a:off x="-120" y="3006"/>
              <a:ext cx="264" cy="264"/>
            </a:xfrm>
            <a:prstGeom prst="ellipse">
              <a:avLst/>
            </a:prstGeom>
            <a:noFill/>
            <a:ln w="9525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ea typeface="微软雅黑" pitchFamily="34" charset="-122"/>
                <a:cs typeface="Arial"/>
              </a:endParaRPr>
            </a:p>
          </p:txBody>
        </p:sp>
        <p:sp>
          <p:nvSpPr>
            <p:cNvPr id="173" name="Oval 141"/>
            <p:cNvSpPr>
              <a:spLocks noChangeArrowheads="1"/>
            </p:cNvSpPr>
            <p:nvPr/>
          </p:nvSpPr>
          <p:spPr bwMode="auto">
            <a:xfrm>
              <a:off x="-44" y="3082"/>
              <a:ext cx="112" cy="112"/>
            </a:xfrm>
            <a:prstGeom prst="ellipse">
              <a:avLst/>
            </a:prstGeom>
            <a:solidFill>
              <a:srgbClr val="FFC000"/>
            </a:solidFill>
            <a:ln w="9525">
              <a:noFill/>
              <a:round/>
            </a:ln>
            <a:effectLst/>
            <a:scene3d>
              <a:camera prst="orthographicFront"/>
              <a:lightRig rig="threePt" dir="t"/>
            </a:scene3d>
            <a:sp3d>
              <a:bevelT/>
            </a:sp3d>
            <a:extLs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de-DE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+mn-ea"/>
                  <a:cs typeface="Arial" pitchFamily="34" charset="0"/>
                </a:defRPr>
              </a:lvl9pPr>
            </a:lstStyle>
            <a:p>
              <a:pPr defTabSz="1219139">
                <a:defRPr/>
              </a:pPr>
              <a:endParaRPr lang="zh-CN" altLang="en-US"/>
            </a:p>
          </p:txBody>
        </p:sp>
        <p:sp>
          <p:nvSpPr>
            <p:cNvPr id="9356" name="Oval 142"/>
            <p:cNvSpPr>
              <a:spLocks noChangeArrowheads="1"/>
            </p:cNvSpPr>
            <p:nvPr/>
          </p:nvSpPr>
          <p:spPr bwMode="auto">
            <a:xfrm>
              <a:off x="-180" y="2946"/>
              <a:ext cx="384" cy="384"/>
            </a:xfrm>
            <a:prstGeom prst="ellipse">
              <a:avLst/>
            </a:prstGeom>
            <a:noFill/>
            <a:ln w="9525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ea typeface="微软雅黑" pitchFamily="34" charset="-122"/>
                <a:cs typeface="Arial"/>
              </a:endParaRPr>
            </a:p>
          </p:txBody>
        </p:sp>
      </p:grpSp>
      <p:grpSp>
        <p:nvGrpSpPr>
          <p:cNvPr id="6" name="Group 203"/>
          <p:cNvGrpSpPr/>
          <p:nvPr/>
        </p:nvGrpSpPr>
        <p:grpSpPr>
          <a:xfrm rot="10123743">
            <a:off x="2840952" y="705556"/>
            <a:ext cx="1656392" cy="1572381"/>
            <a:chOff x="3097" y="1092"/>
            <a:chExt cx="788" cy="748"/>
          </a:xfrm>
        </p:grpSpPr>
        <p:grpSp>
          <p:nvGrpSpPr>
            <p:cNvPr id="7" name="Group 204"/>
            <p:cNvGrpSpPr/>
            <p:nvPr/>
          </p:nvGrpSpPr>
          <p:grpSpPr>
            <a:xfrm>
              <a:off x="3146" y="1103"/>
              <a:ext cx="739" cy="737"/>
              <a:chOff x="3146" y="1103"/>
              <a:chExt cx="739" cy="737"/>
            </a:xfrm>
          </p:grpSpPr>
          <p:sp>
            <p:nvSpPr>
              <p:cNvPr id="187" name="Freeform 205"/>
              <p:cNvSpPr/>
              <p:nvPr/>
            </p:nvSpPr>
            <p:spPr bwMode="gray">
              <a:xfrm rot="10521890">
                <a:off x="3146" y="1103"/>
                <a:ext cx="371" cy="414"/>
              </a:xfrm>
              <a:custGeom>
                <a:gdLst>
                  <a:gd name="T0" fmla="*/ 306 w 365"/>
                  <a:gd name="T1" fmla="*/ 321 h 456"/>
                  <a:gd name="T2" fmla="*/ 210 w 365"/>
                  <a:gd name="T3" fmla="*/ 212 h 456"/>
                  <a:gd name="T4" fmla="*/ 23 w 365"/>
                  <a:gd name="T5" fmla="*/ 42 h 456"/>
                  <a:gd name="T6" fmla="*/ 23 w 365"/>
                  <a:gd name="T7" fmla="*/ 86 h 456"/>
                  <a:gd name="T8" fmla="*/ 145 w 365"/>
                  <a:gd name="T9" fmla="*/ 276 h 456"/>
                  <a:gd name="T10" fmla="*/ 238 w 365"/>
                  <a:gd name="T11" fmla="*/ 382 h 456"/>
                  <a:gd name="T12" fmla="*/ 326 w 365"/>
                  <a:gd name="T13" fmla="*/ 451 h 456"/>
                  <a:gd name="T14" fmla="*/ 365 w 365"/>
                  <a:gd name="T15" fmla="*/ 412 h 456"/>
                  <a:gd name="T16" fmla="*/ 306 w 365"/>
                  <a:gd name="T17" fmla="*/ 321 h 4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65" h="456">
                    <a:moveTo>
                      <a:pt x="306" y="321"/>
                    </a:moveTo>
                    <a:cubicBezTo>
                      <a:pt x="210" y="212"/>
                      <a:pt x="210" y="212"/>
                      <a:pt x="210" y="212"/>
                    </a:cubicBezTo>
                    <a:cubicBezTo>
                      <a:pt x="23" y="42"/>
                      <a:pt x="23" y="42"/>
                      <a:pt x="23" y="42"/>
                    </a:cubicBezTo>
                    <a:cubicBezTo>
                      <a:pt x="23" y="42"/>
                      <a:pt x="0" y="0"/>
                      <a:pt x="23" y="86"/>
                    </a:cubicBezTo>
                    <a:cubicBezTo>
                      <a:pt x="145" y="276"/>
                      <a:pt x="145" y="276"/>
                      <a:pt x="145" y="276"/>
                    </a:cubicBezTo>
                    <a:cubicBezTo>
                      <a:pt x="238" y="382"/>
                      <a:pt x="238" y="382"/>
                      <a:pt x="238" y="382"/>
                    </a:cubicBezTo>
                    <a:cubicBezTo>
                      <a:pt x="326" y="451"/>
                      <a:pt x="326" y="451"/>
                      <a:pt x="326" y="451"/>
                    </a:cubicBezTo>
                    <a:cubicBezTo>
                      <a:pt x="326" y="451"/>
                      <a:pt x="364" y="456"/>
                      <a:pt x="365" y="412"/>
                    </a:cubicBezTo>
                    <a:lnTo>
                      <a:pt x="306" y="321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5">
                      <a:lumMod val="40000"/>
                      <a:lumOff val="60000"/>
                    </a:schemeClr>
                  </a:gs>
                  <a:gs pos="46000">
                    <a:schemeClr val="accent5">
                      <a:lumMod val="95000"/>
                      <a:lumOff val="5000"/>
                    </a:schemeClr>
                  </a:gs>
                  <a:gs pos="100000">
                    <a:schemeClr val="accent5">
                      <a:lumMod val="60000"/>
                    </a:schemeClr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188" name="Freeform 206"/>
              <p:cNvSpPr/>
              <p:nvPr/>
            </p:nvSpPr>
            <p:spPr bwMode="gray">
              <a:xfrm rot="10521890">
                <a:off x="3376" y="1238"/>
                <a:ext cx="509" cy="347"/>
              </a:xfrm>
              <a:custGeom>
                <a:gdLst>
                  <a:gd name="T0" fmla="*/ 201 w 501"/>
                  <a:gd name="T1" fmla="*/ 0 h 383"/>
                  <a:gd name="T2" fmla="*/ 27 w 501"/>
                  <a:gd name="T3" fmla="*/ 50 h 383"/>
                  <a:gd name="T4" fmla="*/ 431 w 501"/>
                  <a:gd name="T5" fmla="*/ 383 h 383"/>
                  <a:gd name="T6" fmla="*/ 501 w 501"/>
                  <a:gd name="T7" fmla="*/ 317 h 383"/>
                  <a:gd name="T8" fmla="*/ 201 w 501"/>
                  <a:gd name="T9" fmla="*/ 0 h 3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1" h="383">
                    <a:moveTo>
                      <a:pt x="201" y="0"/>
                    </a:moveTo>
                    <a:cubicBezTo>
                      <a:pt x="201" y="0"/>
                      <a:pt x="36" y="6"/>
                      <a:pt x="27" y="50"/>
                    </a:cubicBezTo>
                    <a:cubicBezTo>
                      <a:pt x="0" y="179"/>
                      <a:pt x="431" y="383"/>
                      <a:pt x="431" y="383"/>
                    </a:cubicBezTo>
                    <a:cubicBezTo>
                      <a:pt x="501" y="317"/>
                      <a:pt x="501" y="317"/>
                      <a:pt x="501" y="317"/>
                    </a:cubicBezTo>
                    <a:lnTo>
                      <a:pt x="201" y="0"/>
                    </a:lnTo>
                    <a:close/>
                  </a:path>
                </a:pathLst>
              </a:cu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  <p:sp>
            <p:nvSpPr>
              <p:cNvPr id="189" name="Freeform 207"/>
              <p:cNvSpPr/>
              <p:nvPr/>
            </p:nvSpPr>
            <p:spPr bwMode="gray">
              <a:xfrm rot="10521890">
                <a:off x="3304" y="1309"/>
                <a:ext cx="389" cy="531"/>
              </a:xfrm>
              <a:custGeom>
                <a:gdLst>
                  <a:gd name="T0" fmla="*/ 126 w 383"/>
                  <a:gd name="T1" fmla="*/ 5 h 586"/>
                  <a:gd name="T2" fmla="*/ 0 w 383"/>
                  <a:gd name="T3" fmla="*/ 269 h 586"/>
                  <a:gd name="T4" fmla="*/ 300 w 383"/>
                  <a:gd name="T5" fmla="*/ 586 h 586"/>
                  <a:gd name="T6" fmla="*/ 383 w 383"/>
                  <a:gd name="T7" fmla="*/ 442 h 586"/>
                  <a:gd name="T8" fmla="*/ 126 w 383"/>
                  <a:gd name="T9" fmla="*/ 5 h 5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83" h="586">
                    <a:moveTo>
                      <a:pt x="126" y="5"/>
                    </a:moveTo>
                    <a:cubicBezTo>
                      <a:pt x="53" y="8"/>
                      <a:pt x="0" y="269"/>
                      <a:pt x="0" y="269"/>
                    </a:cubicBezTo>
                    <a:cubicBezTo>
                      <a:pt x="300" y="586"/>
                      <a:pt x="300" y="586"/>
                      <a:pt x="300" y="586"/>
                    </a:cubicBezTo>
                    <a:cubicBezTo>
                      <a:pt x="383" y="442"/>
                      <a:pt x="383" y="442"/>
                      <a:pt x="383" y="442"/>
                    </a:cubicBezTo>
                    <a:cubicBezTo>
                      <a:pt x="383" y="442"/>
                      <a:pt x="252" y="0"/>
                      <a:pt x="126" y="5"/>
                    </a:cubicBezTo>
                    <a:close/>
                  </a:path>
                </a:pathLst>
              </a:custGeom>
              <a:solidFill>
                <a:schemeClr val="accent3">
                  <a:lumMod val="40000"/>
                  <a:lumOff val="60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  <p:sp>
            <p:nvSpPr>
              <p:cNvPr id="190" name="Freeform 208"/>
              <p:cNvSpPr/>
              <p:nvPr/>
            </p:nvSpPr>
            <p:spPr bwMode="gray">
              <a:xfrm rot="10521890">
                <a:off x="3374" y="1172"/>
                <a:ext cx="305" cy="422"/>
              </a:xfrm>
              <a:custGeom>
                <a:gdLst>
                  <a:gd name="T0" fmla="*/ 0 w 300"/>
                  <a:gd name="T1" fmla="*/ 0 h 466"/>
                  <a:gd name="T2" fmla="*/ 40 w 300"/>
                  <a:gd name="T3" fmla="*/ 280 h 466"/>
                  <a:gd name="T4" fmla="*/ 269 w 300"/>
                  <a:gd name="T5" fmla="*/ 466 h 466"/>
                  <a:gd name="T6" fmla="*/ 300 w 300"/>
                  <a:gd name="T7" fmla="*/ 317 h 466"/>
                  <a:gd name="T8" fmla="*/ 0 w 300"/>
                  <a:gd name="T9" fmla="*/ 0 h 4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00" h="466">
                    <a:moveTo>
                      <a:pt x="0" y="0"/>
                    </a:moveTo>
                    <a:cubicBezTo>
                      <a:pt x="0" y="0"/>
                      <a:pt x="5" y="219"/>
                      <a:pt x="40" y="280"/>
                    </a:cubicBezTo>
                    <a:cubicBezTo>
                      <a:pt x="77" y="344"/>
                      <a:pt x="269" y="466"/>
                      <a:pt x="269" y="466"/>
                    </a:cubicBezTo>
                    <a:cubicBezTo>
                      <a:pt x="300" y="317"/>
                      <a:pt x="300" y="317"/>
                      <a:pt x="300" y="317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191" name="Freeform 209"/>
              <p:cNvSpPr/>
              <p:nvPr/>
            </p:nvSpPr>
            <p:spPr bwMode="gray">
              <a:xfrm rot="10521890">
                <a:off x="3244" y="1312"/>
                <a:ext cx="441" cy="321"/>
              </a:xfrm>
              <a:custGeom>
                <a:gdLst>
                  <a:gd name="T0" fmla="*/ 0 w 435"/>
                  <a:gd name="T1" fmla="*/ 37 h 354"/>
                  <a:gd name="T2" fmla="*/ 279 w 435"/>
                  <a:gd name="T3" fmla="*/ 35 h 354"/>
                  <a:gd name="T4" fmla="*/ 435 w 435"/>
                  <a:gd name="T5" fmla="*/ 300 h 354"/>
                  <a:gd name="T6" fmla="*/ 300 w 435"/>
                  <a:gd name="T7" fmla="*/ 354 h 354"/>
                  <a:gd name="T8" fmla="*/ 0 w 435"/>
                  <a:gd name="T9" fmla="*/ 37 h 3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5" h="354">
                    <a:moveTo>
                      <a:pt x="0" y="37"/>
                    </a:moveTo>
                    <a:cubicBezTo>
                      <a:pt x="0" y="37"/>
                      <a:pt x="219" y="0"/>
                      <a:pt x="279" y="35"/>
                    </a:cubicBezTo>
                    <a:cubicBezTo>
                      <a:pt x="346" y="73"/>
                      <a:pt x="435" y="300"/>
                      <a:pt x="435" y="300"/>
                    </a:cubicBezTo>
                    <a:cubicBezTo>
                      <a:pt x="300" y="354"/>
                      <a:pt x="300" y="354"/>
                      <a:pt x="300" y="354"/>
                    </a:cubicBezTo>
                    <a:lnTo>
                      <a:pt x="0" y="37"/>
                    </a:ln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</p:grpSp>
        <p:grpSp>
          <p:nvGrpSpPr>
            <p:cNvPr id="8" name="Group 210"/>
            <p:cNvGrpSpPr/>
            <p:nvPr/>
          </p:nvGrpSpPr>
          <p:grpSpPr>
            <a:xfrm>
              <a:off x="3097" y="1092"/>
              <a:ext cx="141" cy="122"/>
              <a:chOff x="3097" y="1092"/>
              <a:chExt cx="141" cy="122"/>
            </a:xfrm>
          </p:grpSpPr>
          <p:sp>
            <p:nvSpPr>
              <p:cNvPr id="185" name="Freeform 211"/>
              <p:cNvSpPr/>
              <p:nvPr/>
            </p:nvSpPr>
            <p:spPr bwMode="gray">
              <a:xfrm rot="10521890">
                <a:off x="3097" y="1092"/>
                <a:ext cx="62" cy="61"/>
              </a:xfrm>
              <a:custGeom>
                <a:gdLst>
                  <a:gd name="T0" fmla="*/ 61 w 61"/>
                  <a:gd name="T1" fmla="*/ 68 h 68"/>
                  <a:gd name="T2" fmla="*/ 3 w 61"/>
                  <a:gd name="T3" fmla="*/ 16 h 68"/>
                  <a:gd name="T4" fmla="*/ 0 w 61"/>
                  <a:gd name="T5" fmla="*/ 13 h 68"/>
                  <a:gd name="T6" fmla="*/ 8 w 61"/>
                  <a:gd name="T7" fmla="*/ 0 h 68"/>
                  <a:gd name="T8" fmla="*/ 10 w 61"/>
                  <a:gd name="T9" fmla="*/ 3 h 68"/>
                  <a:gd name="T10" fmla="*/ 61 w 61"/>
                  <a:gd name="T11" fmla="*/ 67 h 68"/>
                  <a:gd name="T12" fmla="*/ 61 w 61"/>
                  <a:gd name="T13" fmla="*/ 68 h 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1" h="68">
                    <a:moveTo>
                      <a:pt x="61" y="68"/>
                    </a:moveTo>
                    <a:cubicBezTo>
                      <a:pt x="3" y="16"/>
                      <a:pt x="3" y="16"/>
                      <a:pt x="3" y="16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4" y="4"/>
                      <a:pt x="8" y="0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61" y="67"/>
                      <a:pt x="61" y="67"/>
                      <a:pt x="61" y="67"/>
                    </a:cubicBezTo>
                    <a:lnTo>
                      <a:pt x="61" y="68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EA501">
                      <a:gamma/>
                      <a:shade val="46275"/>
                      <a:invGamma/>
                    </a:srgbClr>
                  </a:gs>
                  <a:gs pos="100000">
                    <a:srgbClr val="FEA501"/>
                  </a:gs>
                </a:gsLst>
                <a:lin ang="2700000" scaled="1"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  <p:sp>
            <p:nvSpPr>
              <p:cNvPr id="186" name="Freeform 212"/>
              <p:cNvSpPr/>
              <p:nvPr/>
            </p:nvSpPr>
            <p:spPr bwMode="gray">
              <a:xfrm rot="10521890">
                <a:off x="3131" y="1112"/>
                <a:ext cx="107" cy="102"/>
              </a:xfrm>
              <a:custGeom>
                <a:gdLst>
                  <a:gd name="T0" fmla="*/ 60 w 106"/>
                  <a:gd name="T1" fmla="*/ 0 h 113"/>
                  <a:gd name="T2" fmla="*/ 41 w 106"/>
                  <a:gd name="T3" fmla="*/ 41 h 113"/>
                  <a:gd name="T4" fmla="*/ 0 w 106"/>
                  <a:gd name="T5" fmla="*/ 56 h 113"/>
                  <a:gd name="T6" fmla="*/ 64 w 106"/>
                  <a:gd name="T7" fmla="*/ 106 h 113"/>
                  <a:gd name="T8" fmla="*/ 103 w 106"/>
                  <a:gd name="T9" fmla="*/ 67 h 113"/>
                  <a:gd name="T10" fmla="*/ 60 w 106"/>
                  <a:gd name="T11" fmla="*/ 0 h 1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5" h="113">
                    <a:moveTo>
                      <a:pt x="60" y="0"/>
                    </a:moveTo>
                    <a:cubicBezTo>
                      <a:pt x="60" y="0"/>
                      <a:pt x="62" y="20"/>
                      <a:pt x="41" y="41"/>
                    </a:cubicBezTo>
                    <a:cubicBezTo>
                      <a:pt x="17" y="63"/>
                      <a:pt x="0" y="56"/>
                      <a:pt x="0" y="56"/>
                    </a:cubicBezTo>
                    <a:cubicBezTo>
                      <a:pt x="64" y="106"/>
                      <a:pt x="64" y="106"/>
                      <a:pt x="64" y="106"/>
                    </a:cubicBezTo>
                    <a:cubicBezTo>
                      <a:pt x="64" y="106"/>
                      <a:pt x="106" y="113"/>
                      <a:pt x="103" y="67"/>
                    </a:cubicBezTo>
                    <a:lnTo>
                      <a:pt x="6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EA501">
                      <a:gamma/>
                      <a:shade val="0"/>
                      <a:invGamma/>
                    </a:srgbClr>
                  </a:gs>
                  <a:gs pos="100000">
                    <a:srgbClr val="FEA501"/>
                  </a:gs>
                </a:gsLst>
                <a:lin ang="18900000" scaled="1"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</p:grpSp>
        <p:grpSp>
          <p:nvGrpSpPr>
            <p:cNvPr id="9" name="Group 213"/>
            <p:cNvGrpSpPr/>
            <p:nvPr/>
          </p:nvGrpSpPr>
          <p:grpSpPr>
            <a:xfrm rot="10521890">
              <a:off x="3136" y="1122"/>
              <a:ext cx="96" cy="86"/>
              <a:chOff x="2760" y="2156"/>
              <a:chExt cx="224" cy="225"/>
            </a:xfrm>
          </p:grpSpPr>
          <p:sp>
            <p:nvSpPr>
              <p:cNvPr id="179" name="Freeform 214"/>
              <p:cNvSpPr/>
              <p:nvPr/>
            </p:nvSpPr>
            <p:spPr bwMode="gray">
              <a:xfrm>
                <a:off x="2781" y="2180"/>
                <a:ext cx="142" cy="130"/>
              </a:xfrm>
              <a:custGeom>
                <a:gdLst>
                  <a:gd name="T0" fmla="*/ 57 w 60"/>
                  <a:gd name="T1" fmla="*/ 0 h 55"/>
                  <a:gd name="T2" fmla="*/ 41 w 60"/>
                  <a:gd name="T3" fmla="*/ 41 h 55"/>
                  <a:gd name="T4" fmla="*/ 0 w 60"/>
                  <a:gd name="T5" fmla="*/ 50 h 55"/>
                  <a:gd name="T6" fmla="*/ 43 w 60"/>
                  <a:gd name="T7" fmla="*/ 42 h 55"/>
                  <a:gd name="T8" fmla="*/ 57 w 60"/>
                  <a:gd name="T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55">
                    <a:moveTo>
                      <a:pt x="57" y="0"/>
                    </a:moveTo>
                    <a:cubicBezTo>
                      <a:pt x="58" y="15"/>
                      <a:pt x="53" y="31"/>
                      <a:pt x="41" y="41"/>
                    </a:cubicBezTo>
                    <a:cubicBezTo>
                      <a:pt x="30" y="51"/>
                      <a:pt x="14" y="53"/>
                      <a:pt x="0" y="50"/>
                    </a:cubicBezTo>
                    <a:cubicBezTo>
                      <a:pt x="14" y="55"/>
                      <a:pt x="31" y="53"/>
                      <a:pt x="43" y="42"/>
                    </a:cubicBezTo>
                    <a:cubicBezTo>
                      <a:pt x="55" y="32"/>
                      <a:pt x="60" y="16"/>
                      <a:pt x="57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61B2">
                      <a:gamma/>
                      <a:shade val="30196"/>
                      <a:invGamma/>
                    </a:srgbClr>
                  </a:gs>
                  <a:gs pos="50000">
                    <a:srgbClr val="0061B2"/>
                  </a:gs>
                  <a:gs pos="100000">
                    <a:srgbClr val="0061B2">
                      <a:gamma/>
                      <a:shade val="30196"/>
                      <a:invGamma/>
                    </a:srgbClr>
                  </a:gs>
                </a:gsLst>
                <a:lin ang="18900000" scaled="1"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  <p:sp>
            <p:nvSpPr>
              <p:cNvPr id="180" name="Freeform 215"/>
              <p:cNvSpPr/>
              <p:nvPr/>
            </p:nvSpPr>
            <p:spPr bwMode="gray">
              <a:xfrm>
                <a:off x="2760" y="2156"/>
                <a:ext cx="148" cy="137"/>
              </a:xfrm>
              <a:custGeom>
                <a:gdLst>
                  <a:gd name="T0" fmla="*/ 60 w 63"/>
                  <a:gd name="T1" fmla="*/ 0 h 58"/>
                  <a:gd name="T2" fmla="*/ 43 w 63"/>
                  <a:gd name="T3" fmla="*/ 43 h 58"/>
                  <a:gd name="T4" fmla="*/ 0 w 63"/>
                  <a:gd name="T5" fmla="*/ 53 h 58"/>
                  <a:gd name="T6" fmla="*/ 45 w 63"/>
                  <a:gd name="T7" fmla="*/ 45 h 58"/>
                  <a:gd name="T8" fmla="*/ 60 w 63"/>
                  <a:gd name="T9" fmla="*/ 0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57">
                    <a:moveTo>
                      <a:pt x="60" y="0"/>
                    </a:moveTo>
                    <a:cubicBezTo>
                      <a:pt x="61" y="16"/>
                      <a:pt x="56" y="33"/>
                      <a:pt x="43" y="43"/>
                    </a:cubicBezTo>
                    <a:cubicBezTo>
                      <a:pt x="31" y="54"/>
                      <a:pt x="15" y="57"/>
                      <a:pt x="0" y="53"/>
                    </a:cubicBezTo>
                    <a:cubicBezTo>
                      <a:pt x="15" y="58"/>
                      <a:pt x="32" y="55"/>
                      <a:pt x="45" y="45"/>
                    </a:cubicBezTo>
                    <a:cubicBezTo>
                      <a:pt x="58" y="34"/>
                      <a:pt x="63" y="17"/>
                      <a:pt x="6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61B2">
                      <a:gamma/>
                      <a:shade val="30196"/>
                      <a:invGamma/>
                    </a:srgbClr>
                  </a:gs>
                  <a:gs pos="50000">
                    <a:srgbClr val="0061B2"/>
                  </a:gs>
                  <a:gs pos="100000">
                    <a:srgbClr val="0061B2">
                      <a:gamma/>
                      <a:shade val="30196"/>
                      <a:invGamma/>
                    </a:srgbClr>
                  </a:gs>
                </a:gsLst>
                <a:lin ang="18900000" scaled="1"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  <p:sp>
            <p:nvSpPr>
              <p:cNvPr id="181" name="Freeform 216"/>
              <p:cNvSpPr/>
              <p:nvPr/>
            </p:nvSpPr>
            <p:spPr bwMode="gray">
              <a:xfrm>
                <a:off x="2800" y="2201"/>
                <a:ext cx="137" cy="123"/>
              </a:xfrm>
              <a:custGeom>
                <a:gdLst>
                  <a:gd name="T0" fmla="*/ 55 w 58"/>
                  <a:gd name="T1" fmla="*/ 0 h 52"/>
                  <a:gd name="T2" fmla="*/ 40 w 58"/>
                  <a:gd name="T3" fmla="*/ 39 h 52"/>
                  <a:gd name="T4" fmla="*/ 0 w 58"/>
                  <a:gd name="T5" fmla="*/ 48 h 52"/>
                  <a:gd name="T6" fmla="*/ 41 w 58"/>
                  <a:gd name="T7" fmla="*/ 40 h 52"/>
                  <a:gd name="T8" fmla="*/ 55 w 58"/>
                  <a:gd name="T9" fmla="*/ 0 h 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7" h="52">
                    <a:moveTo>
                      <a:pt x="55" y="0"/>
                    </a:moveTo>
                    <a:cubicBezTo>
                      <a:pt x="57" y="15"/>
                      <a:pt x="52" y="29"/>
                      <a:pt x="40" y="39"/>
                    </a:cubicBezTo>
                    <a:cubicBezTo>
                      <a:pt x="29" y="48"/>
                      <a:pt x="14" y="51"/>
                      <a:pt x="0" y="48"/>
                    </a:cubicBezTo>
                    <a:cubicBezTo>
                      <a:pt x="15" y="52"/>
                      <a:pt x="30" y="50"/>
                      <a:pt x="41" y="40"/>
                    </a:cubicBezTo>
                    <a:cubicBezTo>
                      <a:pt x="53" y="30"/>
                      <a:pt x="58" y="15"/>
                      <a:pt x="55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61B2">
                      <a:gamma/>
                      <a:shade val="30196"/>
                      <a:invGamma/>
                    </a:srgbClr>
                  </a:gs>
                  <a:gs pos="50000">
                    <a:srgbClr val="0061B2"/>
                  </a:gs>
                  <a:gs pos="100000">
                    <a:srgbClr val="0061B2">
                      <a:gamma/>
                      <a:shade val="30196"/>
                      <a:invGamma/>
                    </a:srgbClr>
                  </a:gs>
                </a:gsLst>
                <a:lin ang="18900000" scaled="1"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  <p:sp>
            <p:nvSpPr>
              <p:cNvPr id="182" name="Freeform 217"/>
              <p:cNvSpPr/>
              <p:nvPr/>
            </p:nvSpPr>
            <p:spPr bwMode="gray">
              <a:xfrm>
                <a:off x="2856" y="2262"/>
                <a:ext cx="116" cy="104"/>
              </a:xfrm>
              <a:custGeom>
                <a:gdLst>
                  <a:gd name="T0" fmla="*/ 47 w 49"/>
                  <a:gd name="T1" fmla="*/ 0 h 44"/>
                  <a:gd name="T2" fmla="*/ 34 w 49"/>
                  <a:gd name="T3" fmla="*/ 33 h 44"/>
                  <a:gd name="T4" fmla="*/ 0 w 49"/>
                  <a:gd name="T5" fmla="*/ 40 h 44"/>
                  <a:gd name="T6" fmla="*/ 35 w 49"/>
                  <a:gd name="T7" fmla="*/ 34 h 44"/>
                  <a:gd name="T8" fmla="*/ 47 w 49"/>
                  <a:gd name="T9" fmla="*/ 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" h="44">
                    <a:moveTo>
                      <a:pt x="47" y="0"/>
                    </a:moveTo>
                    <a:cubicBezTo>
                      <a:pt x="48" y="12"/>
                      <a:pt x="44" y="25"/>
                      <a:pt x="34" y="33"/>
                    </a:cubicBezTo>
                    <a:cubicBezTo>
                      <a:pt x="25" y="41"/>
                      <a:pt x="12" y="43"/>
                      <a:pt x="0" y="40"/>
                    </a:cubicBezTo>
                    <a:cubicBezTo>
                      <a:pt x="12" y="44"/>
                      <a:pt x="25" y="42"/>
                      <a:pt x="35" y="34"/>
                    </a:cubicBezTo>
                    <a:cubicBezTo>
                      <a:pt x="45" y="26"/>
                      <a:pt x="49" y="12"/>
                      <a:pt x="47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61B2">
                      <a:gamma/>
                      <a:shade val="30196"/>
                      <a:invGamma/>
                    </a:srgbClr>
                  </a:gs>
                  <a:gs pos="50000">
                    <a:srgbClr val="0061B2"/>
                  </a:gs>
                  <a:gs pos="100000">
                    <a:srgbClr val="0061B2">
                      <a:gamma/>
                      <a:shade val="30196"/>
                      <a:invGamma/>
                    </a:srgbClr>
                  </a:gs>
                </a:gsLst>
                <a:lin ang="18900000" scaled="1"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  <p:sp>
            <p:nvSpPr>
              <p:cNvPr id="183" name="Freeform 218"/>
              <p:cNvSpPr/>
              <p:nvPr/>
            </p:nvSpPr>
            <p:spPr bwMode="gray">
              <a:xfrm>
                <a:off x="2840" y="2244"/>
                <a:ext cx="120" cy="111"/>
              </a:xfrm>
              <a:custGeom>
                <a:gdLst>
                  <a:gd name="T0" fmla="*/ 49 w 51"/>
                  <a:gd name="T1" fmla="*/ 0 h 47"/>
                  <a:gd name="T2" fmla="*/ 35 w 51"/>
                  <a:gd name="T3" fmla="*/ 35 h 47"/>
                  <a:gd name="T4" fmla="*/ 0 w 51"/>
                  <a:gd name="T5" fmla="*/ 42 h 47"/>
                  <a:gd name="T6" fmla="*/ 37 w 51"/>
                  <a:gd name="T7" fmla="*/ 36 h 47"/>
                  <a:gd name="T8" fmla="*/ 49 w 51"/>
                  <a:gd name="T9" fmla="*/ 0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1" h="47">
                    <a:moveTo>
                      <a:pt x="49" y="0"/>
                    </a:moveTo>
                    <a:cubicBezTo>
                      <a:pt x="50" y="13"/>
                      <a:pt x="46" y="26"/>
                      <a:pt x="35" y="35"/>
                    </a:cubicBezTo>
                    <a:cubicBezTo>
                      <a:pt x="26" y="43"/>
                      <a:pt x="12" y="46"/>
                      <a:pt x="0" y="42"/>
                    </a:cubicBezTo>
                    <a:cubicBezTo>
                      <a:pt x="12" y="47"/>
                      <a:pt x="26" y="45"/>
                      <a:pt x="37" y="36"/>
                    </a:cubicBezTo>
                    <a:cubicBezTo>
                      <a:pt x="47" y="27"/>
                      <a:pt x="51" y="13"/>
                      <a:pt x="49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61B2">
                      <a:gamma/>
                      <a:shade val="30196"/>
                      <a:invGamma/>
                    </a:srgbClr>
                  </a:gs>
                  <a:gs pos="50000">
                    <a:srgbClr val="0061B2"/>
                  </a:gs>
                  <a:gs pos="100000">
                    <a:srgbClr val="0061B2">
                      <a:gamma/>
                      <a:shade val="30196"/>
                      <a:invGamma/>
                    </a:srgbClr>
                  </a:gs>
                </a:gsLst>
                <a:lin ang="18900000" scaled="1"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  <p:sp>
            <p:nvSpPr>
              <p:cNvPr id="184" name="Freeform 219"/>
              <p:cNvSpPr/>
              <p:nvPr/>
            </p:nvSpPr>
            <p:spPr bwMode="gray">
              <a:xfrm>
                <a:off x="2873" y="2279"/>
                <a:ext cx="111" cy="102"/>
              </a:xfrm>
              <a:custGeom>
                <a:gdLst>
                  <a:gd name="T0" fmla="*/ 45 w 47"/>
                  <a:gd name="T1" fmla="*/ 0 h 43"/>
                  <a:gd name="T2" fmla="*/ 33 w 47"/>
                  <a:gd name="T3" fmla="*/ 32 h 43"/>
                  <a:gd name="T4" fmla="*/ 0 w 47"/>
                  <a:gd name="T5" fmla="*/ 39 h 43"/>
                  <a:gd name="T6" fmla="*/ 34 w 47"/>
                  <a:gd name="T7" fmla="*/ 33 h 43"/>
                  <a:gd name="T8" fmla="*/ 45 w 47"/>
                  <a:gd name="T9" fmla="*/ 0 h 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" h="43">
                    <a:moveTo>
                      <a:pt x="45" y="0"/>
                    </a:moveTo>
                    <a:cubicBezTo>
                      <a:pt x="46" y="12"/>
                      <a:pt x="42" y="24"/>
                      <a:pt x="33" y="32"/>
                    </a:cubicBezTo>
                    <a:cubicBezTo>
                      <a:pt x="24" y="39"/>
                      <a:pt x="12" y="42"/>
                      <a:pt x="0" y="39"/>
                    </a:cubicBezTo>
                    <a:cubicBezTo>
                      <a:pt x="12" y="43"/>
                      <a:pt x="25" y="41"/>
                      <a:pt x="34" y="33"/>
                    </a:cubicBezTo>
                    <a:cubicBezTo>
                      <a:pt x="43" y="25"/>
                      <a:pt x="47" y="12"/>
                      <a:pt x="45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61B2">
                      <a:gamma/>
                      <a:shade val="30196"/>
                      <a:invGamma/>
                    </a:srgbClr>
                  </a:gs>
                  <a:gs pos="50000">
                    <a:srgbClr val="0061B2"/>
                  </a:gs>
                  <a:gs pos="100000">
                    <a:srgbClr val="0061B2">
                      <a:gamma/>
                      <a:shade val="30196"/>
                      <a:invGamma/>
                    </a:srgbClr>
                  </a:gs>
                </a:gsLst>
                <a:lin ang="18900000" scaled="1"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</p:grpSp>
      </p:grpSp>
      <p:grpSp>
        <p:nvGrpSpPr>
          <p:cNvPr id="10" name="Group 257"/>
          <p:cNvGrpSpPr/>
          <p:nvPr/>
        </p:nvGrpSpPr>
        <p:grpSpPr>
          <a:xfrm>
            <a:off x="6587742" y="1326444"/>
            <a:ext cx="1845523" cy="1364747"/>
            <a:chOff x="3295" y="1211"/>
            <a:chExt cx="1163" cy="860"/>
          </a:xfrm>
        </p:grpSpPr>
        <p:grpSp>
          <p:nvGrpSpPr>
            <p:cNvPr id="11" name="Group 254"/>
            <p:cNvGrpSpPr/>
            <p:nvPr/>
          </p:nvGrpSpPr>
          <p:grpSpPr>
            <a:xfrm>
              <a:off x="3420" y="1211"/>
              <a:ext cx="1038" cy="860"/>
              <a:chOff x="3420" y="1211"/>
              <a:chExt cx="1038" cy="860"/>
            </a:xfrm>
          </p:grpSpPr>
          <p:sp>
            <p:nvSpPr>
              <p:cNvPr id="204" name="Freeform 239"/>
              <p:cNvSpPr/>
              <p:nvPr/>
            </p:nvSpPr>
            <p:spPr bwMode="gray">
              <a:xfrm rot="28823090">
                <a:off x="3448" y="1520"/>
                <a:ext cx="491" cy="548"/>
              </a:xfrm>
              <a:custGeom>
                <a:gdLst>
                  <a:gd name="T0" fmla="*/ 306 w 365"/>
                  <a:gd name="T1" fmla="*/ 321 h 456"/>
                  <a:gd name="T2" fmla="*/ 210 w 365"/>
                  <a:gd name="T3" fmla="*/ 212 h 456"/>
                  <a:gd name="T4" fmla="*/ 23 w 365"/>
                  <a:gd name="T5" fmla="*/ 42 h 456"/>
                  <a:gd name="T6" fmla="*/ 23 w 365"/>
                  <a:gd name="T7" fmla="*/ 86 h 456"/>
                  <a:gd name="T8" fmla="*/ 145 w 365"/>
                  <a:gd name="T9" fmla="*/ 276 h 456"/>
                  <a:gd name="T10" fmla="*/ 238 w 365"/>
                  <a:gd name="T11" fmla="*/ 382 h 456"/>
                  <a:gd name="T12" fmla="*/ 326 w 365"/>
                  <a:gd name="T13" fmla="*/ 451 h 456"/>
                  <a:gd name="T14" fmla="*/ 365 w 365"/>
                  <a:gd name="T15" fmla="*/ 412 h 456"/>
                  <a:gd name="T16" fmla="*/ 306 w 365"/>
                  <a:gd name="T17" fmla="*/ 321 h 4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65" h="456">
                    <a:moveTo>
                      <a:pt x="306" y="321"/>
                    </a:moveTo>
                    <a:cubicBezTo>
                      <a:pt x="210" y="212"/>
                      <a:pt x="210" y="212"/>
                      <a:pt x="210" y="212"/>
                    </a:cubicBezTo>
                    <a:cubicBezTo>
                      <a:pt x="23" y="42"/>
                      <a:pt x="23" y="42"/>
                      <a:pt x="23" y="42"/>
                    </a:cubicBezTo>
                    <a:cubicBezTo>
                      <a:pt x="23" y="42"/>
                      <a:pt x="0" y="0"/>
                      <a:pt x="23" y="86"/>
                    </a:cubicBezTo>
                    <a:cubicBezTo>
                      <a:pt x="145" y="276"/>
                      <a:pt x="145" y="276"/>
                      <a:pt x="145" y="276"/>
                    </a:cubicBezTo>
                    <a:cubicBezTo>
                      <a:pt x="238" y="382"/>
                      <a:pt x="238" y="382"/>
                      <a:pt x="238" y="382"/>
                    </a:cubicBezTo>
                    <a:cubicBezTo>
                      <a:pt x="326" y="451"/>
                      <a:pt x="326" y="451"/>
                      <a:pt x="326" y="451"/>
                    </a:cubicBezTo>
                    <a:cubicBezTo>
                      <a:pt x="326" y="451"/>
                      <a:pt x="364" y="456"/>
                      <a:pt x="365" y="412"/>
                    </a:cubicBezTo>
                    <a:lnTo>
                      <a:pt x="306" y="321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5">
                      <a:lumMod val="40000"/>
                      <a:lumOff val="60000"/>
                    </a:schemeClr>
                  </a:gs>
                  <a:gs pos="46000">
                    <a:schemeClr val="accent5">
                      <a:lumMod val="95000"/>
                      <a:lumOff val="5000"/>
                    </a:schemeClr>
                  </a:gs>
                  <a:gs pos="100000">
                    <a:schemeClr val="accent5">
                      <a:lumMod val="60000"/>
                    </a:schemeClr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05" name="Freeform 240"/>
              <p:cNvSpPr/>
              <p:nvPr/>
            </p:nvSpPr>
            <p:spPr bwMode="gray">
              <a:xfrm rot="28823090">
                <a:off x="3694" y="1318"/>
                <a:ext cx="674" cy="459"/>
              </a:xfrm>
              <a:custGeom>
                <a:gdLst>
                  <a:gd name="T0" fmla="*/ 201 w 501"/>
                  <a:gd name="T1" fmla="*/ 0 h 383"/>
                  <a:gd name="T2" fmla="*/ 27 w 501"/>
                  <a:gd name="T3" fmla="*/ 50 h 383"/>
                  <a:gd name="T4" fmla="*/ 431 w 501"/>
                  <a:gd name="T5" fmla="*/ 383 h 383"/>
                  <a:gd name="T6" fmla="*/ 501 w 501"/>
                  <a:gd name="T7" fmla="*/ 317 h 383"/>
                  <a:gd name="T8" fmla="*/ 201 w 501"/>
                  <a:gd name="T9" fmla="*/ 0 h 3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1" h="383">
                    <a:moveTo>
                      <a:pt x="201" y="0"/>
                    </a:moveTo>
                    <a:cubicBezTo>
                      <a:pt x="201" y="0"/>
                      <a:pt x="36" y="6"/>
                      <a:pt x="27" y="50"/>
                    </a:cubicBezTo>
                    <a:cubicBezTo>
                      <a:pt x="0" y="179"/>
                      <a:pt x="431" y="383"/>
                      <a:pt x="431" y="383"/>
                    </a:cubicBezTo>
                    <a:cubicBezTo>
                      <a:pt x="501" y="317"/>
                      <a:pt x="501" y="317"/>
                      <a:pt x="501" y="317"/>
                    </a:cubicBezTo>
                    <a:lnTo>
                      <a:pt x="201" y="0"/>
                    </a:lnTo>
                    <a:close/>
                  </a:path>
                </a:pathLst>
              </a:custGeom>
              <a:solidFill>
                <a:schemeClr val="accent2">
                  <a:lumMod val="40000"/>
                  <a:lumOff val="60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  <p:sp>
            <p:nvSpPr>
              <p:cNvPr id="206" name="Freeform 241"/>
              <p:cNvSpPr/>
              <p:nvPr/>
            </p:nvSpPr>
            <p:spPr bwMode="gray">
              <a:xfrm rot="28823090">
                <a:off x="3849" y="1463"/>
                <a:ext cx="515" cy="702"/>
              </a:xfrm>
              <a:custGeom>
                <a:gdLst>
                  <a:gd name="T0" fmla="*/ 126 w 383"/>
                  <a:gd name="T1" fmla="*/ 5 h 586"/>
                  <a:gd name="T2" fmla="*/ 0 w 383"/>
                  <a:gd name="T3" fmla="*/ 269 h 586"/>
                  <a:gd name="T4" fmla="*/ 300 w 383"/>
                  <a:gd name="T5" fmla="*/ 586 h 586"/>
                  <a:gd name="T6" fmla="*/ 383 w 383"/>
                  <a:gd name="T7" fmla="*/ 442 h 586"/>
                  <a:gd name="T8" fmla="*/ 126 w 383"/>
                  <a:gd name="T9" fmla="*/ 5 h 5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83" h="586">
                    <a:moveTo>
                      <a:pt x="126" y="5"/>
                    </a:moveTo>
                    <a:cubicBezTo>
                      <a:pt x="53" y="8"/>
                      <a:pt x="0" y="269"/>
                      <a:pt x="0" y="269"/>
                    </a:cubicBezTo>
                    <a:cubicBezTo>
                      <a:pt x="300" y="586"/>
                      <a:pt x="300" y="586"/>
                      <a:pt x="300" y="586"/>
                    </a:cubicBezTo>
                    <a:cubicBezTo>
                      <a:pt x="383" y="442"/>
                      <a:pt x="383" y="442"/>
                      <a:pt x="383" y="442"/>
                    </a:cubicBezTo>
                    <a:cubicBezTo>
                      <a:pt x="383" y="442"/>
                      <a:pt x="252" y="0"/>
                      <a:pt x="126" y="5"/>
                    </a:cubicBezTo>
                    <a:close/>
                  </a:path>
                </a:pathLst>
              </a:custGeom>
              <a:solidFill>
                <a:schemeClr val="accent2">
                  <a:lumMod val="40000"/>
                  <a:lumOff val="60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  <p:sp>
            <p:nvSpPr>
              <p:cNvPr id="207" name="Freeform 242"/>
              <p:cNvSpPr/>
              <p:nvPr/>
            </p:nvSpPr>
            <p:spPr bwMode="gray">
              <a:xfrm rot="28823090">
                <a:off x="3719" y="1358"/>
                <a:ext cx="403" cy="559"/>
              </a:xfrm>
              <a:custGeom>
                <a:gdLst>
                  <a:gd name="T0" fmla="*/ 0 w 300"/>
                  <a:gd name="T1" fmla="*/ 0 h 466"/>
                  <a:gd name="T2" fmla="*/ 40 w 300"/>
                  <a:gd name="T3" fmla="*/ 280 h 466"/>
                  <a:gd name="T4" fmla="*/ 269 w 300"/>
                  <a:gd name="T5" fmla="*/ 466 h 466"/>
                  <a:gd name="T6" fmla="*/ 300 w 300"/>
                  <a:gd name="T7" fmla="*/ 317 h 466"/>
                  <a:gd name="T8" fmla="*/ 0 w 300"/>
                  <a:gd name="T9" fmla="*/ 0 h 4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00" h="466">
                    <a:moveTo>
                      <a:pt x="0" y="0"/>
                    </a:moveTo>
                    <a:cubicBezTo>
                      <a:pt x="0" y="0"/>
                      <a:pt x="5" y="219"/>
                      <a:pt x="40" y="280"/>
                    </a:cubicBezTo>
                    <a:cubicBezTo>
                      <a:pt x="77" y="344"/>
                      <a:pt x="269" y="466"/>
                      <a:pt x="269" y="466"/>
                    </a:cubicBezTo>
                    <a:cubicBezTo>
                      <a:pt x="300" y="317"/>
                      <a:pt x="300" y="317"/>
                      <a:pt x="300" y="317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08" name="Freeform 243"/>
              <p:cNvSpPr/>
              <p:nvPr/>
            </p:nvSpPr>
            <p:spPr bwMode="gray">
              <a:xfrm rot="28823090">
                <a:off x="3679" y="1560"/>
                <a:ext cx="583" cy="425"/>
              </a:xfrm>
              <a:custGeom>
                <a:gdLst>
                  <a:gd name="T0" fmla="*/ 0 w 435"/>
                  <a:gd name="T1" fmla="*/ 37 h 354"/>
                  <a:gd name="T2" fmla="*/ 279 w 435"/>
                  <a:gd name="T3" fmla="*/ 35 h 354"/>
                  <a:gd name="T4" fmla="*/ 435 w 435"/>
                  <a:gd name="T5" fmla="*/ 300 h 354"/>
                  <a:gd name="T6" fmla="*/ 300 w 435"/>
                  <a:gd name="T7" fmla="*/ 354 h 354"/>
                  <a:gd name="T8" fmla="*/ 0 w 435"/>
                  <a:gd name="T9" fmla="*/ 37 h 3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5" h="354">
                    <a:moveTo>
                      <a:pt x="0" y="37"/>
                    </a:moveTo>
                    <a:cubicBezTo>
                      <a:pt x="0" y="37"/>
                      <a:pt x="219" y="0"/>
                      <a:pt x="279" y="35"/>
                    </a:cubicBezTo>
                    <a:cubicBezTo>
                      <a:pt x="346" y="73"/>
                      <a:pt x="435" y="300"/>
                      <a:pt x="435" y="300"/>
                    </a:cubicBezTo>
                    <a:cubicBezTo>
                      <a:pt x="300" y="354"/>
                      <a:pt x="300" y="354"/>
                      <a:pt x="300" y="354"/>
                    </a:cubicBezTo>
                    <a:lnTo>
                      <a:pt x="0" y="37"/>
                    </a:lnTo>
                    <a:close/>
                  </a:path>
                </a:pathLst>
              </a:custGeom>
              <a:solidFill>
                <a:srgbClr val="FFC000"/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</p:grpSp>
        <p:grpSp>
          <p:nvGrpSpPr>
            <p:cNvPr id="12" name="Group 256"/>
            <p:cNvGrpSpPr/>
            <p:nvPr/>
          </p:nvGrpSpPr>
          <p:grpSpPr>
            <a:xfrm>
              <a:off x="3295" y="1770"/>
              <a:ext cx="195" cy="143"/>
              <a:chOff x="3295" y="1770"/>
              <a:chExt cx="195" cy="143"/>
            </a:xfrm>
          </p:grpSpPr>
          <p:sp>
            <p:nvSpPr>
              <p:cNvPr id="9291" name="Freeform 245"/>
              <p:cNvSpPr/>
              <p:nvPr/>
            </p:nvSpPr>
            <p:spPr bwMode="gray">
              <a:xfrm rot="7223090">
                <a:off x="3295" y="1831"/>
                <a:ext cx="82" cy="81"/>
              </a:xfrm>
              <a:custGeom>
                <a:gdLst>
                  <a:gd name="T0" fmla="*/ 110 w 61"/>
                  <a:gd name="T1" fmla="*/ 96 h 68"/>
                  <a:gd name="T2" fmla="*/ 5 w 61"/>
                  <a:gd name="T3" fmla="*/ 23 h 68"/>
                  <a:gd name="T4" fmla="*/ 0 w 61"/>
                  <a:gd name="T5" fmla="*/ 18 h 68"/>
                  <a:gd name="T6" fmla="*/ 15 w 61"/>
                  <a:gd name="T7" fmla="*/ 0 h 68"/>
                  <a:gd name="T8" fmla="*/ 17 w 61"/>
                  <a:gd name="T9" fmla="*/ 5 h 68"/>
                  <a:gd name="T10" fmla="*/ 110 w 61"/>
                  <a:gd name="T11" fmla="*/ 95 h 68"/>
                  <a:gd name="T12" fmla="*/ 110 w 61"/>
                  <a:gd name="T13" fmla="*/ 96 h 6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1" h="68">
                    <a:moveTo>
                      <a:pt x="61" y="68"/>
                    </a:moveTo>
                    <a:cubicBezTo>
                      <a:pt x="3" y="16"/>
                      <a:pt x="3" y="16"/>
                      <a:pt x="3" y="16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4" y="4"/>
                      <a:pt x="8" y="0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61" y="67"/>
                      <a:pt x="61" y="67"/>
                      <a:pt x="61" y="67"/>
                    </a:cubicBezTo>
                    <a:lnTo>
                      <a:pt x="61" y="68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64C00"/>
                  </a:gs>
                  <a:gs pos="100000">
                    <a:srgbClr val="FEA501"/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Freeform 246"/>
              <p:cNvSpPr/>
              <p:nvPr/>
            </p:nvSpPr>
            <p:spPr bwMode="gray">
              <a:xfrm rot="28823090">
                <a:off x="3352" y="1773"/>
                <a:ext cx="142" cy="135"/>
              </a:xfrm>
              <a:custGeom>
                <a:gdLst>
                  <a:gd name="T0" fmla="*/ 60 w 106"/>
                  <a:gd name="T1" fmla="*/ 0 h 113"/>
                  <a:gd name="T2" fmla="*/ 41 w 106"/>
                  <a:gd name="T3" fmla="*/ 41 h 113"/>
                  <a:gd name="T4" fmla="*/ 0 w 106"/>
                  <a:gd name="T5" fmla="*/ 56 h 113"/>
                  <a:gd name="T6" fmla="*/ 64 w 106"/>
                  <a:gd name="T7" fmla="*/ 106 h 113"/>
                  <a:gd name="T8" fmla="*/ 103 w 106"/>
                  <a:gd name="T9" fmla="*/ 67 h 113"/>
                  <a:gd name="T10" fmla="*/ 60 w 106"/>
                  <a:gd name="T11" fmla="*/ 0 h 1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5" h="113">
                    <a:moveTo>
                      <a:pt x="60" y="0"/>
                    </a:moveTo>
                    <a:cubicBezTo>
                      <a:pt x="60" y="0"/>
                      <a:pt x="62" y="20"/>
                      <a:pt x="41" y="41"/>
                    </a:cubicBezTo>
                    <a:cubicBezTo>
                      <a:pt x="17" y="63"/>
                      <a:pt x="0" y="56"/>
                      <a:pt x="0" y="56"/>
                    </a:cubicBezTo>
                    <a:cubicBezTo>
                      <a:pt x="64" y="106"/>
                      <a:pt x="64" y="106"/>
                      <a:pt x="64" y="106"/>
                    </a:cubicBezTo>
                    <a:cubicBezTo>
                      <a:pt x="64" y="106"/>
                      <a:pt x="106" y="113"/>
                      <a:pt x="103" y="67"/>
                    </a:cubicBezTo>
                    <a:lnTo>
                      <a:pt x="6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EA501">
                      <a:gamma/>
                      <a:shade val="0"/>
                      <a:invGamma/>
                    </a:srgbClr>
                  </a:gs>
                  <a:gs pos="100000">
                    <a:srgbClr val="FEA501"/>
                  </a:gs>
                </a:gsLst>
                <a:lin ang="18900000" scaled="1"/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de-DE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+mn-ea"/>
                    <a:cs typeface="Arial" pitchFamily="34" charset="0"/>
                  </a:defRPr>
                </a:lvl9pPr>
              </a:lstStyle>
              <a:p>
                <a:pPr defTabSz="1219139">
                  <a:defRPr/>
                </a:pPr>
                <a:endParaRPr lang="zh-CN" altLang="en-US"/>
              </a:p>
            </p:txBody>
          </p:sp>
        </p:grpSp>
        <p:grpSp>
          <p:nvGrpSpPr>
            <p:cNvPr id="13" name="Group 255"/>
            <p:cNvGrpSpPr/>
            <p:nvPr/>
          </p:nvGrpSpPr>
          <p:grpSpPr>
            <a:xfrm>
              <a:off x="3357" y="1793"/>
              <a:ext cx="133" cy="92"/>
              <a:chOff x="3357" y="1793"/>
              <a:chExt cx="133" cy="92"/>
            </a:xfrm>
          </p:grpSpPr>
          <p:sp>
            <p:nvSpPr>
              <p:cNvPr id="9285" name="Freeform 248"/>
              <p:cNvSpPr/>
              <p:nvPr/>
            </p:nvSpPr>
            <p:spPr bwMode="gray">
              <a:xfrm rot="7223090">
                <a:off x="3402" y="1805"/>
                <a:ext cx="80" cy="66"/>
              </a:xfrm>
              <a:custGeom>
                <a:gdLst>
                  <a:gd name="T0" fmla="*/ 101 w 60"/>
                  <a:gd name="T1" fmla="*/ 0 h 55"/>
                  <a:gd name="T2" fmla="*/ 73 w 60"/>
                  <a:gd name="T3" fmla="*/ 59 h 55"/>
                  <a:gd name="T4" fmla="*/ 0 w 60"/>
                  <a:gd name="T5" fmla="*/ 72 h 55"/>
                  <a:gd name="T6" fmla="*/ 76 w 60"/>
                  <a:gd name="T7" fmla="*/ 60 h 55"/>
                  <a:gd name="T8" fmla="*/ 101 w 60"/>
                  <a:gd name="T9" fmla="*/ 0 h 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0" h="55">
                    <a:moveTo>
                      <a:pt x="57" y="0"/>
                    </a:moveTo>
                    <a:cubicBezTo>
                      <a:pt x="58" y="15"/>
                      <a:pt x="53" y="31"/>
                      <a:pt x="41" y="41"/>
                    </a:cubicBezTo>
                    <a:cubicBezTo>
                      <a:pt x="30" y="51"/>
                      <a:pt x="14" y="53"/>
                      <a:pt x="0" y="50"/>
                    </a:cubicBezTo>
                    <a:cubicBezTo>
                      <a:pt x="14" y="55"/>
                      <a:pt x="31" y="53"/>
                      <a:pt x="43" y="42"/>
                    </a:cubicBezTo>
                    <a:cubicBezTo>
                      <a:pt x="55" y="32"/>
                      <a:pt x="60" y="16"/>
                      <a:pt x="57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1D36"/>
                  </a:gs>
                  <a:gs pos="50000">
                    <a:srgbClr val="0061B2"/>
                  </a:gs>
                  <a:gs pos="100000">
                    <a:srgbClr val="001D36"/>
                  </a:gs>
                </a:gsLst>
                <a:lin ang="189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86" name="Freeform 249"/>
              <p:cNvSpPr/>
              <p:nvPr/>
            </p:nvSpPr>
            <p:spPr bwMode="gray">
              <a:xfrm rot="7223090">
                <a:off x="3414" y="1800"/>
                <a:ext cx="84" cy="69"/>
              </a:xfrm>
              <a:custGeom>
                <a:gdLst>
                  <a:gd name="T0" fmla="*/ 107 w 63"/>
                  <a:gd name="T1" fmla="*/ 0 h 58"/>
                  <a:gd name="T2" fmla="*/ 76 w 63"/>
                  <a:gd name="T3" fmla="*/ 61 h 58"/>
                  <a:gd name="T4" fmla="*/ 0 w 63"/>
                  <a:gd name="T5" fmla="*/ 75 h 58"/>
                  <a:gd name="T6" fmla="*/ 80 w 63"/>
                  <a:gd name="T7" fmla="*/ 64 h 58"/>
                  <a:gd name="T8" fmla="*/ 107 w 63"/>
                  <a:gd name="T9" fmla="*/ 0 h 5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" h="57">
                    <a:moveTo>
                      <a:pt x="60" y="0"/>
                    </a:moveTo>
                    <a:cubicBezTo>
                      <a:pt x="61" y="16"/>
                      <a:pt x="56" y="33"/>
                      <a:pt x="43" y="43"/>
                    </a:cubicBezTo>
                    <a:cubicBezTo>
                      <a:pt x="31" y="54"/>
                      <a:pt x="15" y="57"/>
                      <a:pt x="0" y="53"/>
                    </a:cubicBezTo>
                    <a:cubicBezTo>
                      <a:pt x="15" y="58"/>
                      <a:pt x="32" y="55"/>
                      <a:pt x="45" y="45"/>
                    </a:cubicBezTo>
                    <a:cubicBezTo>
                      <a:pt x="58" y="34"/>
                      <a:pt x="63" y="17"/>
                      <a:pt x="60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1D36"/>
                  </a:gs>
                  <a:gs pos="50000">
                    <a:srgbClr val="0061B2"/>
                  </a:gs>
                  <a:gs pos="100000">
                    <a:srgbClr val="001D36"/>
                  </a:gs>
                </a:gsLst>
                <a:lin ang="189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87" name="Freeform 250"/>
              <p:cNvSpPr/>
              <p:nvPr/>
            </p:nvSpPr>
            <p:spPr bwMode="gray">
              <a:xfrm rot="7223090">
                <a:off x="3390" y="1811"/>
                <a:ext cx="77" cy="62"/>
              </a:xfrm>
              <a:custGeom>
                <a:gdLst>
                  <a:gd name="T0" fmla="*/ 97 w 58"/>
                  <a:gd name="T1" fmla="*/ 0 h 52"/>
                  <a:gd name="T2" fmla="*/ 70 w 58"/>
                  <a:gd name="T3" fmla="*/ 56 h 52"/>
                  <a:gd name="T4" fmla="*/ 0 w 58"/>
                  <a:gd name="T5" fmla="*/ 68 h 52"/>
                  <a:gd name="T6" fmla="*/ 72 w 58"/>
                  <a:gd name="T7" fmla="*/ 57 h 52"/>
                  <a:gd name="T8" fmla="*/ 97 w 58"/>
                  <a:gd name="T9" fmla="*/ 0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7" h="52">
                    <a:moveTo>
                      <a:pt x="55" y="0"/>
                    </a:moveTo>
                    <a:cubicBezTo>
                      <a:pt x="57" y="15"/>
                      <a:pt x="52" y="29"/>
                      <a:pt x="40" y="39"/>
                    </a:cubicBezTo>
                    <a:cubicBezTo>
                      <a:pt x="29" y="48"/>
                      <a:pt x="14" y="51"/>
                      <a:pt x="0" y="48"/>
                    </a:cubicBezTo>
                    <a:cubicBezTo>
                      <a:pt x="15" y="52"/>
                      <a:pt x="30" y="50"/>
                      <a:pt x="41" y="40"/>
                    </a:cubicBezTo>
                    <a:cubicBezTo>
                      <a:pt x="53" y="30"/>
                      <a:pt x="58" y="15"/>
                      <a:pt x="55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1D36"/>
                  </a:gs>
                  <a:gs pos="50000">
                    <a:srgbClr val="0061B2"/>
                  </a:gs>
                  <a:gs pos="100000">
                    <a:srgbClr val="001D36"/>
                  </a:gs>
                </a:gsLst>
                <a:lin ang="189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88" name="Freeform 251"/>
              <p:cNvSpPr/>
              <p:nvPr/>
            </p:nvSpPr>
            <p:spPr bwMode="gray">
              <a:xfrm rot="7223090">
                <a:off x="3361" y="1825"/>
                <a:ext cx="66" cy="52"/>
              </a:xfrm>
              <a:custGeom>
                <a:gdLst>
                  <a:gd name="T0" fmla="*/ 85 w 49"/>
                  <a:gd name="T1" fmla="*/ 0 h 44"/>
                  <a:gd name="T2" fmla="*/ 62 w 49"/>
                  <a:gd name="T3" fmla="*/ 46 h 44"/>
                  <a:gd name="T4" fmla="*/ 0 w 49"/>
                  <a:gd name="T5" fmla="*/ 56 h 44"/>
                  <a:gd name="T6" fmla="*/ 63 w 49"/>
                  <a:gd name="T7" fmla="*/ 47 h 44"/>
                  <a:gd name="T8" fmla="*/ 85 w 49"/>
                  <a:gd name="T9" fmla="*/ 0 h 4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9" h="44">
                    <a:moveTo>
                      <a:pt x="47" y="0"/>
                    </a:moveTo>
                    <a:cubicBezTo>
                      <a:pt x="48" y="12"/>
                      <a:pt x="44" y="25"/>
                      <a:pt x="34" y="33"/>
                    </a:cubicBezTo>
                    <a:cubicBezTo>
                      <a:pt x="25" y="41"/>
                      <a:pt x="12" y="43"/>
                      <a:pt x="0" y="40"/>
                    </a:cubicBezTo>
                    <a:cubicBezTo>
                      <a:pt x="12" y="44"/>
                      <a:pt x="25" y="42"/>
                      <a:pt x="35" y="34"/>
                    </a:cubicBezTo>
                    <a:cubicBezTo>
                      <a:pt x="45" y="26"/>
                      <a:pt x="49" y="12"/>
                      <a:pt x="47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1D36"/>
                  </a:gs>
                  <a:gs pos="50000">
                    <a:srgbClr val="0061B2"/>
                  </a:gs>
                  <a:gs pos="100000">
                    <a:srgbClr val="001D36"/>
                  </a:gs>
                </a:gsLst>
                <a:lin ang="189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89" name="Freeform 252"/>
              <p:cNvSpPr/>
              <p:nvPr/>
            </p:nvSpPr>
            <p:spPr bwMode="gray">
              <a:xfrm rot="7223090">
                <a:off x="3370" y="1819"/>
                <a:ext cx="68" cy="56"/>
              </a:xfrm>
              <a:custGeom>
                <a:gdLst>
                  <a:gd name="T0" fmla="*/ 87 w 51"/>
                  <a:gd name="T1" fmla="*/ 0 h 47"/>
                  <a:gd name="T2" fmla="*/ 63 w 51"/>
                  <a:gd name="T3" fmla="*/ 50 h 47"/>
                  <a:gd name="T4" fmla="*/ 0 w 51"/>
                  <a:gd name="T5" fmla="*/ 60 h 47"/>
                  <a:gd name="T6" fmla="*/ 65 w 51"/>
                  <a:gd name="T7" fmla="*/ 51 h 47"/>
                  <a:gd name="T8" fmla="*/ 87 w 51"/>
                  <a:gd name="T9" fmla="*/ 0 h 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1" h="47">
                    <a:moveTo>
                      <a:pt x="49" y="0"/>
                    </a:moveTo>
                    <a:cubicBezTo>
                      <a:pt x="50" y="13"/>
                      <a:pt x="46" y="26"/>
                      <a:pt x="35" y="35"/>
                    </a:cubicBezTo>
                    <a:cubicBezTo>
                      <a:pt x="26" y="43"/>
                      <a:pt x="12" y="46"/>
                      <a:pt x="0" y="42"/>
                    </a:cubicBezTo>
                    <a:cubicBezTo>
                      <a:pt x="12" y="47"/>
                      <a:pt x="26" y="45"/>
                      <a:pt x="37" y="36"/>
                    </a:cubicBezTo>
                    <a:cubicBezTo>
                      <a:pt x="47" y="27"/>
                      <a:pt x="51" y="13"/>
                      <a:pt x="49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1D36"/>
                  </a:gs>
                  <a:gs pos="50000">
                    <a:srgbClr val="0061B2"/>
                  </a:gs>
                  <a:gs pos="100000">
                    <a:srgbClr val="001D36"/>
                  </a:gs>
                </a:gsLst>
                <a:lin ang="189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90" name="Freeform 253"/>
              <p:cNvSpPr/>
              <p:nvPr/>
            </p:nvSpPr>
            <p:spPr bwMode="gray">
              <a:xfrm rot="7223090">
                <a:off x="3351" y="1828"/>
                <a:ext cx="63" cy="52"/>
              </a:xfrm>
              <a:custGeom>
                <a:gdLst>
                  <a:gd name="T0" fmla="*/ 80 w 47"/>
                  <a:gd name="T1" fmla="*/ 0 h 43"/>
                  <a:gd name="T2" fmla="*/ 59 w 47"/>
                  <a:gd name="T3" fmla="*/ 47 h 43"/>
                  <a:gd name="T4" fmla="*/ 0 w 47"/>
                  <a:gd name="T5" fmla="*/ 57 h 43"/>
                  <a:gd name="T6" fmla="*/ 62 w 47"/>
                  <a:gd name="T7" fmla="*/ 48 h 43"/>
                  <a:gd name="T8" fmla="*/ 80 w 47"/>
                  <a:gd name="T9" fmla="*/ 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47" h="43">
                    <a:moveTo>
                      <a:pt x="45" y="0"/>
                    </a:moveTo>
                    <a:cubicBezTo>
                      <a:pt x="46" y="12"/>
                      <a:pt x="42" y="24"/>
                      <a:pt x="33" y="32"/>
                    </a:cubicBezTo>
                    <a:cubicBezTo>
                      <a:pt x="24" y="39"/>
                      <a:pt x="12" y="42"/>
                      <a:pt x="0" y="39"/>
                    </a:cubicBezTo>
                    <a:cubicBezTo>
                      <a:pt x="12" y="43"/>
                      <a:pt x="25" y="41"/>
                      <a:pt x="34" y="33"/>
                    </a:cubicBezTo>
                    <a:cubicBezTo>
                      <a:pt x="43" y="25"/>
                      <a:pt x="47" y="12"/>
                      <a:pt x="45" y="0"/>
                    </a:cubicBezTo>
                    <a:close/>
                  </a:path>
                </a:pathLst>
              </a:custGeom>
              <a:gradFill rotWithShape="1">
                <a:gsLst>
                  <a:gs pos="0">
                    <a:srgbClr val="001D36"/>
                  </a:gs>
                  <a:gs pos="50000">
                    <a:srgbClr val="0061B2"/>
                  </a:gs>
                  <a:gs pos="100000">
                    <a:srgbClr val="001D36"/>
                  </a:gs>
                </a:gsLst>
                <a:lin ang="18900000" scaled="1"/>
              </a:gradFill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" name="Group 295"/>
          <p:cNvGrpSpPr/>
          <p:nvPr/>
        </p:nvGrpSpPr>
        <p:grpSpPr>
          <a:xfrm>
            <a:off x="6687285" y="3840239"/>
            <a:ext cx="1548886" cy="1592540"/>
            <a:chOff x="2860" y="2298"/>
            <a:chExt cx="975" cy="1003"/>
          </a:xfrm>
        </p:grpSpPr>
        <p:grpSp>
          <p:nvGrpSpPr>
            <p:cNvPr id="15" name="Group 292"/>
            <p:cNvGrpSpPr/>
            <p:nvPr/>
          </p:nvGrpSpPr>
          <p:grpSpPr>
            <a:xfrm>
              <a:off x="2900" y="2334"/>
              <a:ext cx="935" cy="967"/>
              <a:chOff x="2900" y="2334"/>
              <a:chExt cx="935" cy="967"/>
            </a:xfrm>
          </p:grpSpPr>
          <p:sp>
            <p:nvSpPr>
              <p:cNvPr id="221" name="Freeform 277"/>
              <p:cNvSpPr/>
              <p:nvPr/>
            </p:nvSpPr>
            <p:spPr bwMode="gray">
              <a:xfrm rot="10843907">
                <a:off x="2900" y="2334"/>
                <a:ext cx="476" cy="532"/>
              </a:xfrm>
              <a:custGeom>
                <a:gdLst>
                  <a:gd name="T0" fmla="*/ 306 w 365"/>
                  <a:gd name="T1" fmla="*/ 321 h 456"/>
                  <a:gd name="T2" fmla="*/ 210 w 365"/>
                  <a:gd name="T3" fmla="*/ 212 h 456"/>
                  <a:gd name="T4" fmla="*/ 23 w 365"/>
                  <a:gd name="T5" fmla="*/ 42 h 456"/>
                  <a:gd name="T6" fmla="*/ 23 w 365"/>
                  <a:gd name="T7" fmla="*/ 86 h 456"/>
                  <a:gd name="T8" fmla="*/ 145 w 365"/>
                  <a:gd name="T9" fmla="*/ 276 h 456"/>
                  <a:gd name="T10" fmla="*/ 238 w 365"/>
                  <a:gd name="T11" fmla="*/ 382 h 456"/>
                  <a:gd name="T12" fmla="*/ 326 w 365"/>
                  <a:gd name="T13" fmla="*/ 451 h 456"/>
                  <a:gd name="T14" fmla="*/ 365 w 365"/>
                  <a:gd name="T15" fmla="*/ 412 h 456"/>
                  <a:gd name="T16" fmla="*/ 306 w 365"/>
                  <a:gd name="T17" fmla="*/ 321 h 4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65" h="456">
                    <a:moveTo>
                      <a:pt x="306" y="321"/>
                    </a:moveTo>
                    <a:cubicBezTo>
                      <a:pt x="210" y="212"/>
                      <a:pt x="210" y="212"/>
                      <a:pt x="210" y="212"/>
                    </a:cubicBezTo>
                    <a:cubicBezTo>
                      <a:pt x="23" y="42"/>
                      <a:pt x="23" y="42"/>
                      <a:pt x="23" y="42"/>
                    </a:cubicBezTo>
                    <a:cubicBezTo>
                      <a:pt x="23" y="42"/>
                      <a:pt x="0" y="0"/>
                      <a:pt x="23" y="86"/>
                    </a:cubicBezTo>
                    <a:cubicBezTo>
                      <a:pt x="145" y="276"/>
                      <a:pt x="145" y="276"/>
                      <a:pt x="145" y="276"/>
                    </a:cubicBezTo>
                    <a:cubicBezTo>
                      <a:pt x="238" y="382"/>
                      <a:pt x="238" y="382"/>
                      <a:pt x="238" y="382"/>
                    </a:cubicBezTo>
                    <a:cubicBezTo>
                      <a:pt x="326" y="451"/>
                      <a:pt x="326" y="451"/>
                      <a:pt x="326" y="451"/>
                    </a:cubicBezTo>
                    <a:cubicBezTo>
                      <a:pt x="326" y="451"/>
                      <a:pt x="364" y="456"/>
                      <a:pt x="365" y="412"/>
                    </a:cubicBezTo>
                    <a:lnTo>
                      <a:pt x="306" y="321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rgbClr val="FFC000"/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22" name="Freeform 278"/>
              <p:cNvSpPr/>
              <p:nvPr/>
            </p:nvSpPr>
            <p:spPr bwMode="gray">
              <a:xfrm rot="10843907">
                <a:off x="3181" y="2543"/>
                <a:ext cx="654" cy="446"/>
              </a:xfrm>
              <a:custGeom>
                <a:gdLst>
                  <a:gd name="T0" fmla="*/ 201 w 501"/>
                  <a:gd name="T1" fmla="*/ 0 h 383"/>
                  <a:gd name="T2" fmla="*/ 27 w 501"/>
                  <a:gd name="T3" fmla="*/ 50 h 383"/>
                  <a:gd name="T4" fmla="*/ 431 w 501"/>
                  <a:gd name="T5" fmla="*/ 383 h 383"/>
                  <a:gd name="T6" fmla="*/ 501 w 501"/>
                  <a:gd name="T7" fmla="*/ 317 h 383"/>
                  <a:gd name="T8" fmla="*/ 201 w 501"/>
                  <a:gd name="T9" fmla="*/ 0 h 3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01" h="383">
                    <a:moveTo>
                      <a:pt x="201" y="0"/>
                    </a:moveTo>
                    <a:cubicBezTo>
                      <a:pt x="201" y="0"/>
                      <a:pt x="36" y="6"/>
                      <a:pt x="27" y="50"/>
                    </a:cubicBezTo>
                    <a:cubicBezTo>
                      <a:pt x="0" y="179"/>
                      <a:pt x="431" y="383"/>
                      <a:pt x="431" y="383"/>
                    </a:cubicBezTo>
                    <a:cubicBezTo>
                      <a:pt x="501" y="317"/>
                      <a:pt x="501" y="317"/>
                      <a:pt x="501" y="317"/>
                    </a:cubicBezTo>
                    <a:lnTo>
                      <a:pt x="201" y="0"/>
                    </a:ln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23" name="Freeform 279"/>
              <p:cNvSpPr/>
              <p:nvPr/>
            </p:nvSpPr>
            <p:spPr bwMode="gray">
              <a:xfrm rot="10843907">
                <a:off x="3070" y="2619"/>
                <a:ext cx="499" cy="682"/>
              </a:xfrm>
              <a:custGeom>
                <a:gdLst>
                  <a:gd name="T0" fmla="*/ 126 w 383"/>
                  <a:gd name="T1" fmla="*/ 5 h 586"/>
                  <a:gd name="T2" fmla="*/ 0 w 383"/>
                  <a:gd name="T3" fmla="*/ 269 h 586"/>
                  <a:gd name="T4" fmla="*/ 300 w 383"/>
                  <a:gd name="T5" fmla="*/ 586 h 586"/>
                  <a:gd name="T6" fmla="*/ 383 w 383"/>
                  <a:gd name="T7" fmla="*/ 442 h 586"/>
                  <a:gd name="T8" fmla="*/ 126 w 383"/>
                  <a:gd name="T9" fmla="*/ 5 h 5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83" h="586">
                    <a:moveTo>
                      <a:pt x="126" y="5"/>
                    </a:moveTo>
                    <a:cubicBezTo>
                      <a:pt x="53" y="8"/>
                      <a:pt x="0" y="269"/>
                      <a:pt x="0" y="269"/>
                    </a:cubicBezTo>
                    <a:cubicBezTo>
                      <a:pt x="300" y="586"/>
                      <a:pt x="300" y="586"/>
                      <a:pt x="300" y="586"/>
                    </a:cubicBezTo>
                    <a:cubicBezTo>
                      <a:pt x="383" y="442"/>
                      <a:pt x="383" y="442"/>
                      <a:pt x="383" y="442"/>
                    </a:cubicBezTo>
                    <a:cubicBezTo>
                      <a:pt x="383" y="442"/>
                      <a:pt x="252" y="0"/>
                      <a:pt x="126" y="5"/>
                    </a:cubicBezTo>
                    <a:close/>
                  </a:path>
                </a:pathLst>
              </a:custGeom>
              <a:solidFill>
                <a:schemeClr val="accent4">
                  <a:lumMod val="20000"/>
                  <a:lumOff val="80000"/>
                </a:schemeClr>
              </a:soli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24" name="Freeform 280"/>
              <p:cNvSpPr/>
              <p:nvPr/>
            </p:nvSpPr>
            <p:spPr bwMode="gray">
              <a:xfrm rot="10843907">
                <a:off x="3183" y="2446"/>
                <a:ext cx="391" cy="542"/>
              </a:xfrm>
              <a:custGeom>
                <a:gdLst>
                  <a:gd name="T0" fmla="*/ 0 w 300"/>
                  <a:gd name="T1" fmla="*/ 0 h 466"/>
                  <a:gd name="T2" fmla="*/ 40 w 300"/>
                  <a:gd name="T3" fmla="*/ 280 h 466"/>
                  <a:gd name="T4" fmla="*/ 269 w 300"/>
                  <a:gd name="T5" fmla="*/ 466 h 466"/>
                  <a:gd name="T6" fmla="*/ 300 w 300"/>
                  <a:gd name="T7" fmla="*/ 317 h 466"/>
                  <a:gd name="T8" fmla="*/ 0 w 300"/>
                  <a:gd name="T9" fmla="*/ 0 h 46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00" h="466">
                    <a:moveTo>
                      <a:pt x="0" y="0"/>
                    </a:moveTo>
                    <a:cubicBezTo>
                      <a:pt x="0" y="0"/>
                      <a:pt x="5" y="219"/>
                      <a:pt x="40" y="280"/>
                    </a:cubicBezTo>
                    <a:cubicBezTo>
                      <a:pt x="77" y="344"/>
                      <a:pt x="269" y="466"/>
                      <a:pt x="269" y="466"/>
                    </a:cubicBezTo>
                    <a:cubicBezTo>
                      <a:pt x="300" y="317"/>
                      <a:pt x="300" y="317"/>
                      <a:pt x="300" y="317"/>
                    </a:cubicBezTo>
                    <a:lnTo>
                      <a:pt x="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rgbClr val="FFC000"/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25" name="Freeform 281"/>
              <p:cNvSpPr/>
              <p:nvPr/>
            </p:nvSpPr>
            <p:spPr bwMode="gray">
              <a:xfrm rot="10843907">
                <a:off x="3006" y="2617"/>
                <a:ext cx="566" cy="413"/>
              </a:xfrm>
              <a:custGeom>
                <a:gdLst>
                  <a:gd name="T0" fmla="*/ 0 w 435"/>
                  <a:gd name="T1" fmla="*/ 37 h 354"/>
                  <a:gd name="T2" fmla="*/ 279 w 435"/>
                  <a:gd name="T3" fmla="*/ 35 h 354"/>
                  <a:gd name="T4" fmla="*/ 435 w 435"/>
                  <a:gd name="T5" fmla="*/ 300 h 354"/>
                  <a:gd name="T6" fmla="*/ 300 w 435"/>
                  <a:gd name="T7" fmla="*/ 354 h 354"/>
                  <a:gd name="T8" fmla="*/ 0 w 435"/>
                  <a:gd name="T9" fmla="*/ 37 h 3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5" h="354">
                    <a:moveTo>
                      <a:pt x="0" y="37"/>
                    </a:moveTo>
                    <a:cubicBezTo>
                      <a:pt x="0" y="37"/>
                      <a:pt x="219" y="0"/>
                      <a:pt x="279" y="35"/>
                    </a:cubicBezTo>
                    <a:cubicBezTo>
                      <a:pt x="346" y="73"/>
                      <a:pt x="435" y="300"/>
                      <a:pt x="435" y="300"/>
                    </a:cubicBezTo>
                    <a:cubicBezTo>
                      <a:pt x="300" y="354"/>
                      <a:pt x="300" y="354"/>
                      <a:pt x="300" y="354"/>
                    </a:cubicBezTo>
                    <a:lnTo>
                      <a:pt x="0" y="37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rgbClr val="FFC000"/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</p:grpSp>
        <p:grpSp>
          <p:nvGrpSpPr>
            <p:cNvPr id="16" name="Group 294"/>
            <p:cNvGrpSpPr/>
            <p:nvPr/>
          </p:nvGrpSpPr>
          <p:grpSpPr>
            <a:xfrm>
              <a:off x="2860" y="2298"/>
              <a:ext cx="176" cy="164"/>
              <a:chOff x="2860" y="2298"/>
              <a:chExt cx="176" cy="164"/>
            </a:xfrm>
          </p:grpSpPr>
          <p:sp>
            <p:nvSpPr>
              <p:cNvPr id="219" name="Freeform 283"/>
              <p:cNvSpPr/>
              <p:nvPr/>
            </p:nvSpPr>
            <p:spPr bwMode="gray">
              <a:xfrm rot="10843907">
                <a:off x="2860" y="2298"/>
                <a:ext cx="80" cy="79"/>
              </a:xfrm>
              <a:custGeom>
                <a:gdLst>
                  <a:gd name="T0" fmla="*/ 61 w 61"/>
                  <a:gd name="T1" fmla="*/ 68 h 68"/>
                  <a:gd name="T2" fmla="*/ 3 w 61"/>
                  <a:gd name="T3" fmla="*/ 16 h 68"/>
                  <a:gd name="T4" fmla="*/ 0 w 61"/>
                  <a:gd name="T5" fmla="*/ 13 h 68"/>
                  <a:gd name="T6" fmla="*/ 8 w 61"/>
                  <a:gd name="T7" fmla="*/ 0 h 68"/>
                  <a:gd name="T8" fmla="*/ 10 w 61"/>
                  <a:gd name="T9" fmla="*/ 3 h 68"/>
                  <a:gd name="T10" fmla="*/ 61 w 61"/>
                  <a:gd name="T11" fmla="*/ 67 h 68"/>
                  <a:gd name="T12" fmla="*/ 61 w 61"/>
                  <a:gd name="T13" fmla="*/ 68 h 6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1" h="68">
                    <a:moveTo>
                      <a:pt x="61" y="68"/>
                    </a:moveTo>
                    <a:cubicBezTo>
                      <a:pt x="3" y="16"/>
                      <a:pt x="3" y="16"/>
                      <a:pt x="3" y="16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4" y="4"/>
                      <a:pt x="8" y="0"/>
                    </a:cubicBezTo>
                    <a:cubicBezTo>
                      <a:pt x="10" y="3"/>
                      <a:pt x="10" y="3"/>
                      <a:pt x="10" y="3"/>
                    </a:cubicBezTo>
                    <a:cubicBezTo>
                      <a:pt x="61" y="67"/>
                      <a:pt x="61" y="67"/>
                      <a:pt x="61" y="67"/>
                    </a:cubicBezTo>
                    <a:lnTo>
                      <a:pt x="61" y="68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rgbClr val="FFC000"/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20" name="Freeform 284"/>
              <p:cNvSpPr/>
              <p:nvPr/>
            </p:nvSpPr>
            <p:spPr bwMode="gray">
              <a:xfrm rot="10843907">
                <a:off x="2899" y="2331"/>
                <a:ext cx="137" cy="131"/>
              </a:xfrm>
              <a:custGeom>
                <a:gdLst>
                  <a:gd name="T0" fmla="*/ 60 w 106"/>
                  <a:gd name="T1" fmla="*/ 0 h 113"/>
                  <a:gd name="T2" fmla="*/ 41 w 106"/>
                  <a:gd name="T3" fmla="*/ 41 h 113"/>
                  <a:gd name="T4" fmla="*/ 0 w 106"/>
                  <a:gd name="T5" fmla="*/ 56 h 113"/>
                  <a:gd name="T6" fmla="*/ 64 w 106"/>
                  <a:gd name="T7" fmla="*/ 106 h 113"/>
                  <a:gd name="T8" fmla="*/ 103 w 106"/>
                  <a:gd name="T9" fmla="*/ 67 h 113"/>
                  <a:gd name="T10" fmla="*/ 60 w 106"/>
                  <a:gd name="T11" fmla="*/ 0 h 1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5" h="113">
                    <a:moveTo>
                      <a:pt x="60" y="0"/>
                    </a:moveTo>
                    <a:cubicBezTo>
                      <a:pt x="60" y="0"/>
                      <a:pt x="62" y="20"/>
                      <a:pt x="41" y="41"/>
                    </a:cubicBezTo>
                    <a:cubicBezTo>
                      <a:pt x="17" y="63"/>
                      <a:pt x="0" y="56"/>
                      <a:pt x="0" y="56"/>
                    </a:cubicBezTo>
                    <a:cubicBezTo>
                      <a:pt x="64" y="106"/>
                      <a:pt x="64" y="106"/>
                      <a:pt x="64" y="106"/>
                    </a:cubicBezTo>
                    <a:cubicBezTo>
                      <a:pt x="64" y="106"/>
                      <a:pt x="106" y="113"/>
                      <a:pt x="103" y="67"/>
                    </a:cubicBezTo>
                    <a:lnTo>
                      <a:pt x="60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rgbClr val="FFC000"/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</p:grpSp>
        <p:grpSp>
          <p:nvGrpSpPr>
            <p:cNvPr id="17" name="Group 293"/>
            <p:cNvGrpSpPr/>
            <p:nvPr/>
          </p:nvGrpSpPr>
          <p:grpSpPr>
            <a:xfrm>
              <a:off x="2905" y="2343"/>
              <a:ext cx="124" cy="110"/>
              <a:chOff x="2905" y="2343"/>
              <a:chExt cx="124" cy="110"/>
            </a:xfrm>
          </p:grpSpPr>
          <p:sp>
            <p:nvSpPr>
              <p:cNvPr id="213" name="Freeform 286"/>
              <p:cNvSpPr/>
              <p:nvPr/>
            </p:nvSpPr>
            <p:spPr bwMode="gray">
              <a:xfrm rot="10843907">
                <a:off x="2939" y="2378"/>
                <a:ext cx="78" cy="63"/>
              </a:xfrm>
              <a:custGeom>
                <a:gdLst>
                  <a:gd name="T0" fmla="*/ 57 w 60"/>
                  <a:gd name="T1" fmla="*/ 0 h 55"/>
                  <a:gd name="T2" fmla="*/ 41 w 60"/>
                  <a:gd name="T3" fmla="*/ 41 h 55"/>
                  <a:gd name="T4" fmla="*/ 0 w 60"/>
                  <a:gd name="T5" fmla="*/ 50 h 55"/>
                  <a:gd name="T6" fmla="*/ 43 w 60"/>
                  <a:gd name="T7" fmla="*/ 42 h 55"/>
                  <a:gd name="T8" fmla="*/ 57 w 60"/>
                  <a:gd name="T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0" h="55">
                    <a:moveTo>
                      <a:pt x="57" y="0"/>
                    </a:moveTo>
                    <a:cubicBezTo>
                      <a:pt x="58" y="15"/>
                      <a:pt x="53" y="31"/>
                      <a:pt x="41" y="41"/>
                    </a:cubicBezTo>
                    <a:cubicBezTo>
                      <a:pt x="30" y="51"/>
                      <a:pt x="14" y="53"/>
                      <a:pt x="0" y="50"/>
                    </a:cubicBezTo>
                    <a:cubicBezTo>
                      <a:pt x="14" y="55"/>
                      <a:pt x="31" y="53"/>
                      <a:pt x="43" y="42"/>
                    </a:cubicBezTo>
                    <a:cubicBezTo>
                      <a:pt x="55" y="32"/>
                      <a:pt x="60" y="16"/>
                      <a:pt x="57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rgbClr val="FFC000"/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14" name="Freeform 287"/>
              <p:cNvSpPr/>
              <p:nvPr/>
            </p:nvSpPr>
            <p:spPr bwMode="gray">
              <a:xfrm rot="10843907">
                <a:off x="2947" y="2386"/>
                <a:ext cx="82" cy="67"/>
              </a:xfrm>
              <a:custGeom>
                <a:gdLst>
                  <a:gd name="T0" fmla="*/ 60 w 63"/>
                  <a:gd name="T1" fmla="*/ 0 h 58"/>
                  <a:gd name="T2" fmla="*/ 43 w 63"/>
                  <a:gd name="T3" fmla="*/ 43 h 58"/>
                  <a:gd name="T4" fmla="*/ 0 w 63"/>
                  <a:gd name="T5" fmla="*/ 53 h 58"/>
                  <a:gd name="T6" fmla="*/ 45 w 63"/>
                  <a:gd name="T7" fmla="*/ 45 h 58"/>
                  <a:gd name="T8" fmla="*/ 60 w 63"/>
                  <a:gd name="T9" fmla="*/ 0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" h="57">
                    <a:moveTo>
                      <a:pt x="60" y="0"/>
                    </a:moveTo>
                    <a:cubicBezTo>
                      <a:pt x="61" y="16"/>
                      <a:pt x="56" y="33"/>
                      <a:pt x="43" y="43"/>
                    </a:cubicBezTo>
                    <a:cubicBezTo>
                      <a:pt x="31" y="54"/>
                      <a:pt x="15" y="57"/>
                      <a:pt x="0" y="53"/>
                    </a:cubicBezTo>
                    <a:cubicBezTo>
                      <a:pt x="15" y="58"/>
                      <a:pt x="32" y="55"/>
                      <a:pt x="45" y="45"/>
                    </a:cubicBezTo>
                    <a:cubicBezTo>
                      <a:pt x="58" y="34"/>
                      <a:pt x="63" y="17"/>
                      <a:pt x="6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rgbClr val="FFC000"/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15" name="Freeform 288"/>
              <p:cNvSpPr/>
              <p:nvPr/>
            </p:nvSpPr>
            <p:spPr bwMode="gray">
              <a:xfrm rot="10843907">
                <a:off x="2931" y="2372"/>
                <a:ext cx="76" cy="60"/>
              </a:xfrm>
              <a:custGeom>
                <a:gdLst>
                  <a:gd name="T0" fmla="*/ 55 w 58"/>
                  <a:gd name="T1" fmla="*/ 0 h 52"/>
                  <a:gd name="T2" fmla="*/ 40 w 58"/>
                  <a:gd name="T3" fmla="*/ 39 h 52"/>
                  <a:gd name="T4" fmla="*/ 0 w 58"/>
                  <a:gd name="T5" fmla="*/ 48 h 52"/>
                  <a:gd name="T6" fmla="*/ 41 w 58"/>
                  <a:gd name="T7" fmla="*/ 40 h 52"/>
                  <a:gd name="T8" fmla="*/ 55 w 58"/>
                  <a:gd name="T9" fmla="*/ 0 h 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7" h="52">
                    <a:moveTo>
                      <a:pt x="55" y="0"/>
                    </a:moveTo>
                    <a:cubicBezTo>
                      <a:pt x="57" y="15"/>
                      <a:pt x="52" y="29"/>
                      <a:pt x="40" y="39"/>
                    </a:cubicBezTo>
                    <a:cubicBezTo>
                      <a:pt x="29" y="48"/>
                      <a:pt x="14" y="51"/>
                      <a:pt x="0" y="48"/>
                    </a:cubicBezTo>
                    <a:cubicBezTo>
                      <a:pt x="15" y="52"/>
                      <a:pt x="30" y="50"/>
                      <a:pt x="41" y="40"/>
                    </a:cubicBezTo>
                    <a:cubicBezTo>
                      <a:pt x="53" y="30"/>
                      <a:pt x="58" y="15"/>
                      <a:pt x="55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rgbClr val="FFC000"/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16" name="Freeform 289"/>
              <p:cNvSpPr/>
              <p:nvPr/>
            </p:nvSpPr>
            <p:spPr bwMode="gray">
              <a:xfrm rot="10843907">
                <a:off x="2913" y="2349"/>
                <a:ext cx="64" cy="51"/>
              </a:xfrm>
              <a:custGeom>
                <a:gdLst>
                  <a:gd name="T0" fmla="*/ 47 w 49"/>
                  <a:gd name="T1" fmla="*/ 0 h 44"/>
                  <a:gd name="T2" fmla="*/ 34 w 49"/>
                  <a:gd name="T3" fmla="*/ 33 h 44"/>
                  <a:gd name="T4" fmla="*/ 0 w 49"/>
                  <a:gd name="T5" fmla="*/ 40 h 44"/>
                  <a:gd name="T6" fmla="*/ 35 w 49"/>
                  <a:gd name="T7" fmla="*/ 34 h 44"/>
                  <a:gd name="T8" fmla="*/ 47 w 49"/>
                  <a:gd name="T9" fmla="*/ 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9" h="44">
                    <a:moveTo>
                      <a:pt x="47" y="0"/>
                    </a:moveTo>
                    <a:cubicBezTo>
                      <a:pt x="48" y="12"/>
                      <a:pt x="44" y="25"/>
                      <a:pt x="34" y="33"/>
                    </a:cubicBezTo>
                    <a:cubicBezTo>
                      <a:pt x="25" y="41"/>
                      <a:pt x="12" y="43"/>
                      <a:pt x="0" y="40"/>
                    </a:cubicBezTo>
                    <a:cubicBezTo>
                      <a:pt x="12" y="44"/>
                      <a:pt x="25" y="42"/>
                      <a:pt x="35" y="34"/>
                    </a:cubicBezTo>
                    <a:cubicBezTo>
                      <a:pt x="45" y="26"/>
                      <a:pt x="49" y="12"/>
                      <a:pt x="47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rgbClr val="FFC000"/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17" name="Freeform 290"/>
              <p:cNvSpPr/>
              <p:nvPr/>
            </p:nvSpPr>
            <p:spPr bwMode="gray">
              <a:xfrm rot="10843907">
                <a:off x="2918" y="2356"/>
                <a:ext cx="67" cy="54"/>
              </a:xfrm>
              <a:custGeom>
                <a:gdLst>
                  <a:gd name="T0" fmla="*/ 49 w 51"/>
                  <a:gd name="T1" fmla="*/ 0 h 47"/>
                  <a:gd name="T2" fmla="*/ 35 w 51"/>
                  <a:gd name="T3" fmla="*/ 35 h 47"/>
                  <a:gd name="T4" fmla="*/ 0 w 51"/>
                  <a:gd name="T5" fmla="*/ 42 h 47"/>
                  <a:gd name="T6" fmla="*/ 37 w 51"/>
                  <a:gd name="T7" fmla="*/ 36 h 47"/>
                  <a:gd name="T8" fmla="*/ 49 w 51"/>
                  <a:gd name="T9" fmla="*/ 0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51" h="47">
                    <a:moveTo>
                      <a:pt x="49" y="0"/>
                    </a:moveTo>
                    <a:cubicBezTo>
                      <a:pt x="50" y="13"/>
                      <a:pt x="46" y="26"/>
                      <a:pt x="35" y="35"/>
                    </a:cubicBezTo>
                    <a:cubicBezTo>
                      <a:pt x="26" y="43"/>
                      <a:pt x="12" y="46"/>
                      <a:pt x="0" y="42"/>
                    </a:cubicBezTo>
                    <a:cubicBezTo>
                      <a:pt x="12" y="47"/>
                      <a:pt x="26" y="45"/>
                      <a:pt x="37" y="36"/>
                    </a:cubicBezTo>
                    <a:cubicBezTo>
                      <a:pt x="47" y="27"/>
                      <a:pt x="51" y="13"/>
                      <a:pt x="49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rgbClr val="FFC000"/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  <p:sp>
            <p:nvSpPr>
              <p:cNvPr id="218" name="Freeform 291"/>
              <p:cNvSpPr/>
              <p:nvPr/>
            </p:nvSpPr>
            <p:spPr bwMode="gray">
              <a:xfrm rot="10843907">
                <a:off x="2905" y="2343"/>
                <a:ext cx="61" cy="50"/>
              </a:xfrm>
              <a:custGeom>
                <a:gdLst>
                  <a:gd name="T0" fmla="*/ 45 w 47"/>
                  <a:gd name="T1" fmla="*/ 0 h 43"/>
                  <a:gd name="T2" fmla="*/ 33 w 47"/>
                  <a:gd name="T3" fmla="*/ 32 h 43"/>
                  <a:gd name="T4" fmla="*/ 0 w 47"/>
                  <a:gd name="T5" fmla="*/ 39 h 43"/>
                  <a:gd name="T6" fmla="*/ 34 w 47"/>
                  <a:gd name="T7" fmla="*/ 33 h 43"/>
                  <a:gd name="T8" fmla="*/ 45 w 47"/>
                  <a:gd name="T9" fmla="*/ 0 h 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7" h="43">
                    <a:moveTo>
                      <a:pt x="45" y="0"/>
                    </a:moveTo>
                    <a:cubicBezTo>
                      <a:pt x="46" y="12"/>
                      <a:pt x="42" y="24"/>
                      <a:pt x="33" y="32"/>
                    </a:cubicBezTo>
                    <a:cubicBezTo>
                      <a:pt x="24" y="39"/>
                      <a:pt x="12" y="42"/>
                      <a:pt x="0" y="39"/>
                    </a:cubicBezTo>
                    <a:cubicBezTo>
                      <a:pt x="12" y="43"/>
                      <a:pt x="25" y="41"/>
                      <a:pt x="34" y="33"/>
                    </a:cubicBezTo>
                    <a:cubicBezTo>
                      <a:pt x="43" y="25"/>
                      <a:pt x="47" y="12"/>
                      <a:pt x="45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rgbClr val="FFC000"/>
                  </a:gs>
                </a:gsLst>
                <a:path path="circle">
                  <a:fillToRect l="50000" t="130000" r="50000" b="-30000"/>
                </a:path>
              </a:gradFill>
              <a:ln>
                <a:noFill/>
              </a:ln>
              <a:scene3d>
                <a:camera prst="orthographicFront"/>
                <a:lightRig rig="threePt" dir="t"/>
              </a:scene3d>
              <a:sp3d>
                <a:bevelT/>
              </a:sp3d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defTabSz="1219139">
                  <a:defRPr/>
                </a:pPr>
                <a:endParaRPr lang="zh-CN" altLang="en-US">
                  <a:latin typeface="Arial" pitchFamily="34" charset="0"/>
                  <a:ea typeface="+mn-ea"/>
                  <a:cs typeface="Arial" pitchFamily="34" charset="0"/>
                </a:endParaRPr>
              </a:p>
            </p:txBody>
          </p:sp>
        </p:grpSp>
      </p:grpSp>
      <p:sp>
        <p:nvSpPr>
          <p:cNvPr id="226" name="矩形 225"/>
          <p:cNvSpPr/>
          <p:nvPr/>
        </p:nvSpPr>
        <p:spPr>
          <a:xfrm>
            <a:off x="6761745" y="489082"/>
            <a:ext cx="4114340" cy="1175702"/>
          </a:xfrm>
          <a:prstGeom prst="rect">
            <a:avLst/>
          </a:prstGeom>
        </p:spPr>
        <p:txBody>
          <a:bodyPr wrap="square" lIns="91435" tIns="45718" rIns="91435" bIns="45718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1219139" fontAlgn="auto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 smtClean="0">
                <a:latin typeface="黑体" pitchFamily="49" charset="-122"/>
                <a:ea typeface="黑体" pitchFamily="49" charset="-122"/>
              </a:rPr>
              <a:t>3</a:t>
            </a:r>
            <a:r>
              <a:rPr lang="en-US" altLang="zh-CN" sz="2400" b="1" smtClean="0">
                <a:latin typeface="黑体" pitchFamily="49" charset="-122"/>
                <a:ea typeface="黑体" pitchFamily="49" charset="-122"/>
              </a:rPr>
              <a:t>.</a:t>
            </a:r>
            <a:r>
              <a:rPr lang="zh-CN" altLang="en-US" sz="2800" b="1" smtClean="0">
                <a:latin typeface="黑体" pitchFamily="49" charset="-122"/>
                <a:ea typeface="黑体" pitchFamily="49" charset="-122"/>
              </a:rPr>
              <a:t>四度要求：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rPr>
              <a:t> 高度</a:t>
            </a:r>
            <a:endParaRPr lang="en-US" altLang="zh-CN" sz="28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  <a:ea typeface="黑体" pitchFamily="49" charset="-122"/>
            </a:endParaRPr>
          </a:p>
          <a:p>
            <a:pPr defTabSz="1219139" fontAlgn="auto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smtClean="0">
                <a:latin typeface="黑体" pitchFamily="49" charset="-122"/>
                <a:ea typeface="黑体" pitchFamily="49" charset="-122"/>
              </a:rPr>
              <a:t>   深度 宽度 效度</a:t>
            </a:r>
            <a:endParaRPr lang="en-US" altLang="zh-CN" sz="2400" b="1">
              <a:solidFill>
                <a:schemeClr val="tx1">
                  <a:lumMod val="75000"/>
                  <a:lumOff val="2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36" name="矩形 235"/>
          <p:cNvSpPr/>
          <p:nvPr/>
        </p:nvSpPr>
        <p:spPr>
          <a:xfrm>
            <a:off x="600913" y="2193844"/>
            <a:ext cx="3188572" cy="1815878"/>
          </a:xfrm>
          <a:prstGeom prst="rect">
            <a:avLst/>
          </a:prstGeom>
        </p:spPr>
        <p:txBody>
          <a:bodyPr wrap="square" lIns="91435" tIns="45718" rIns="91435" bIns="45718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4000" smtClean="0"/>
              <a:t>1.</a:t>
            </a:r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在优生的培养过程中，选择丰富而深刻且具较高思维训练价值的教学内容。</a:t>
            </a:r>
            <a:endParaRPr lang="zh-CN" altLang="en-US" sz="24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37" name="矩形 236"/>
          <p:cNvSpPr/>
          <p:nvPr/>
        </p:nvSpPr>
        <p:spPr>
          <a:xfrm>
            <a:off x="6072285" y="5194766"/>
            <a:ext cx="5296169" cy="1107992"/>
          </a:xfrm>
          <a:prstGeom prst="rect">
            <a:avLst/>
          </a:prstGeom>
        </p:spPr>
        <p:txBody>
          <a:bodyPr wrap="square" lIns="91435" tIns="45718" rIns="91435" bIns="45718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1219139" fontAlgn="auto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 smtClean="0"/>
              <a:t>2</a:t>
            </a:r>
            <a:r>
              <a:rPr lang="en-US" altLang="zh-CN" sz="2400" b="1" smtClean="0"/>
              <a:t>.</a:t>
            </a:r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课堂模式：导学案</a:t>
            </a:r>
            <a:r>
              <a:rPr lang="en-US" altLang="zh-CN" sz="2400" b="1" smtClean="0">
                <a:latin typeface="黑体" pitchFamily="49" charset="-122"/>
                <a:ea typeface="黑体" pitchFamily="49" charset="-122"/>
              </a:rPr>
              <a:t>+</a:t>
            </a:r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合作学习</a:t>
            </a:r>
            <a:r>
              <a:rPr lang="en-US" altLang="zh-CN" sz="2400" b="1" smtClean="0">
                <a:latin typeface="黑体" pitchFamily="49" charset="-122"/>
                <a:ea typeface="黑体" pitchFamily="49" charset="-122"/>
              </a:rPr>
              <a:t>…..</a:t>
            </a:r>
          </a:p>
          <a:p>
            <a:pPr defTabSz="1219139" fontAlgn="auto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 smtClean="0">
                <a:latin typeface="黑体" pitchFamily="49" charset="-122"/>
                <a:ea typeface="黑体" pitchFamily="49" charset="-122"/>
              </a:rPr>
              <a:t>     </a:t>
            </a:r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核心：思维训练</a:t>
            </a:r>
            <a:endParaRPr lang="en-US" altLang="zh-CN" sz="2400" b="1" smtClean="0">
              <a:solidFill>
                <a:schemeClr val="tx1">
                  <a:lumMod val="75000"/>
                  <a:lumOff val="2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6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6" presetID="2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9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" grpId="0"/>
      <p:bldP spid="236" grpId="0"/>
      <p:bldP spid="23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435461"/>
            <a:ext cx="10515600" cy="944931"/>
          </a:xfrm>
        </p:spPr>
        <p:txBody>
          <a:bodyPr/>
          <a:lstStyle/>
          <a:p>
            <a:r>
              <a:rPr lang="en-US" altLang="zh-CN" sz="3600" smtClean="0">
                <a:latin typeface="微软雅黑" pitchFamily="34" charset="-122"/>
                <a:ea typeface="微软雅黑" pitchFamily="34" charset="-122"/>
              </a:rPr>
              <a:t>3.</a:t>
            </a:r>
            <a:r>
              <a:rPr lang="zh-CN" altLang="en-US" sz="3600" smtClean="0">
                <a:latin typeface="微软雅黑" pitchFamily="34" charset="-122"/>
                <a:ea typeface="微软雅黑" pitchFamily="34" charset="-122"/>
              </a:rPr>
              <a:t>教学载体：大课学案 整合教学 小专题难点突破</a:t>
            </a:r>
            <a:endParaRPr lang="zh-CN" altLang="en-US" sz="36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任意多边形 2"/>
          <p:cNvSpPr/>
          <p:nvPr/>
        </p:nvSpPr>
        <p:spPr>
          <a:xfrm>
            <a:off x="1483360" y="3703078"/>
            <a:ext cx="2651760" cy="2011892"/>
          </a:xfrm>
          <a:custGeom>
            <a:gdLst>
              <a:gd name="connsiteX0" fmla="*/ 0 w 1988820"/>
              <a:gd name="connsiteY0" fmla="*/ 0 h 1524000"/>
              <a:gd name="connsiteX1" fmla="*/ 1074420 w 1988820"/>
              <a:gd name="connsiteY1" fmla="*/ 1524000 h 1524000"/>
              <a:gd name="connsiteX2" fmla="*/ 1988820 w 1988820"/>
              <a:gd name="connsiteY2" fmla="*/ 1524000 h 1524000"/>
              <a:gd name="connsiteX3" fmla="*/ 914400 w 1988820"/>
              <a:gd name="connsiteY3" fmla="*/ 7620 h 1524000"/>
              <a:gd name="connsiteX4" fmla="*/ 0 w 1988820"/>
              <a:gd name="connsiteY4" fmla="*/ 0 h 1524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88820" h="1524000">
                <a:moveTo>
                  <a:pt x="0" y="0"/>
                </a:moveTo>
                <a:lnTo>
                  <a:pt x="1074420" y="1524000"/>
                </a:lnTo>
                <a:lnTo>
                  <a:pt x="1988820" y="1524000"/>
                </a:lnTo>
                <a:lnTo>
                  <a:pt x="914400" y="762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BF0000"/>
              </a:gs>
              <a:gs pos="100000">
                <a:schemeClr val="tx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700"/>
          </a:p>
        </p:txBody>
      </p:sp>
      <p:sp>
        <p:nvSpPr>
          <p:cNvPr id="4" name="任意多边形 3"/>
          <p:cNvSpPr/>
          <p:nvPr/>
        </p:nvSpPr>
        <p:spPr>
          <a:xfrm>
            <a:off x="3311691" y="3703079"/>
            <a:ext cx="2651760" cy="1999157"/>
          </a:xfrm>
          <a:custGeom>
            <a:gdLst>
              <a:gd name="connsiteX0" fmla="*/ 0 w 1988820"/>
              <a:gd name="connsiteY0" fmla="*/ 0 h 1524000"/>
              <a:gd name="connsiteX1" fmla="*/ 1074420 w 1988820"/>
              <a:gd name="connsiteY1" fmla="*/ 1524000 h 1524000"/>
              <a:gd name="connsiteX2" fmla="*/ 1988820 w 1988820"/>
              <a:gd name="connsiteY2" fmla="*/ 1524000 h 1524000"/>
              <a:gd name="connsiteX3" fmla="*/ 914400 w 1988820"/>
              <a:gd name="connsiteY3" fmla="*/ 7620 h 1524000"/>
              <a:gd name="connsiteX4" fmla="*/ 0 w 1988820"/>
              <a:gd name="connsiteY4" fmla="*/ 0 h 1524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88820" h="1524000">
                <a:moveTo>
                  <a:pt x="0" y="0"/>
                </a:moveTo>
                <a:lnTo>
                  <a:pt x="1074420" y="1524000"/>
                </a:lnTo>
                <a:lnTo>
                  <a:pt x="1988820" y="1524000"/>
                </a:lnTo>
                <a:lnTo>
                  <a:pt x="914400" y="762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B48900"/>
              </a:gs>
              <a:gs pos="100000">
                <a:schemeClr val="tx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700"/>
          </a:p>
        </p:txBody>
      </p:sp>
      <p:sp>
        <p:nvSpPr>
          <p:cNvPr id="5" name="任意多边形 4"/>
          <p:cNvSpPr/>
          <p:nvPr/>
        </p:nvSpPr>
        <p:spPr>
          <a:xfrm>
            <a:off x="5173993" y="3703079"/>
            <a:ext cx="2651760" cy="2011344"/>
          </a:xfrm>
          <a:custGeom>
            <a:gdLst>
              <a:gd name="connsiteX0" fmla="*/ 0 w 1988820"/>
              <a:gd name="connsiteY0" fmla="*/ 0 h 1524000"/>
              <a:gd name="connsiteX1" fmla="*/ 1074420 w 1988820"/>
              <a:gd name="connsiteY1" fmla="*/ 1524000 h 1524000"/>
              <a:gd name="connsiteX2" fmla="*/ 1988820 w 1988820"/>
              <a:gd name="connsiteY2" fmla="*/ 1524000 h 1524000"/>
              <a:gd name="connsiteX3" fmla="*/ 914400 w 1988820"/>
              <a:gd name="connsiteY3" fmla="*/ 7620 h 1524000"/>
              <a:gd name="connsiteX4" fmla="*/ 0 w 1988820"/>
              <a:gd name="connsiteY4" fmla="*/ 0 h 1524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88820" h="1524000">
                <a:moveTo>
                  <a:pt x="0" y="0"/>
                </a:moveTo>
                <a:lnTo>
                  <a:pt x="1074420" y="1524000"/>
                </a:lnTo>
                <a:lnTo>
                  <a:pt x="1988820" y="1524000"/>
                </a:lnTo>
                <a:lnTo>
                  <a:pt x="914400" y="762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A33D"/>
              </a:gs>
              <a:gs pos="100000">
                <a:schemeClr val="tx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700"/>
          </a:p>
        </p:txBody>
      </p:sp>
      <p:sp>
        <p:nvSpPr>
          <p:cNvPr id="6" name="任意多边形 5"/>
          <p:cNvSpPr/>
          <p:nvPr/>
        </p:nvSpPr>
        <p:spPr>
          <a:xfrm>
            <a:off x="7030501" y="3690411"/>
            <a:ext cx="2651760" cy="2007627"/>
          </a:xfrm>
          <a:custGeom>
            <a:gdLst>
              <a:gd name="connsiteX0" fmla="*/ 0 w 1988820"/>
              <a:gd name="connsiteY0" fmla="*/ 0 h 1524000"/>
              <a:gd name="connsiteX1" fmla="*/ 1074420 w 1988820"/>
              <a:gd name="connsiteY1" fmla="*/ 1524000 h 1524000"/>
              <a:gd name="connsiteX2" fmla="*/ 1988820 w 1988820"/>
              <a:gd name="connsiteY2" fmla="*/ 1524000 h 1524000"/>
              <a:gd name="connsiteX3" fmla="*/ 914400 w 1988820"/>
              <a:gd name="connsiteY3" fmla="*/ 7620 h 1524000"/>
              <a:gd name="connsiteX4" fmla="*/ 0 w 1988820"/>
              <a:gd name="connsiteY4" fmla="*/ 0 h 1524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88820" h="1524000">
                <a:moveTo>
                  <a:pt x="0" y="0"/>
                </a:moveTo>
                <a:lnTo>
                  <a:pt x="1074420" y="1524000"/>
                </a:lnTo>
                <a:lnTo>
                  <a:pt x="1988820" y="1524000"/>
                </a:lnTo>
                <a:lnTo>
                  <a:pt x="914400" y="762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08A2A"/>
              </a:gs>
              <a:gs pos="100000">
                <a:schemeClr val="tx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2700"/>
          </a:p>
        </p:txBody>
      </p:sp>
      <p:sp>
        <p:nvSpPr>
          <p:cNvPr id="7" name="淘宝店chenying0907出品 6"/>
          <p:cNvSpPr/>
          <p:nvPr/>
        </p:nvSpPr>
        <p:spPr>
          <a:xfrm>
            <a:off x="1515956" y="2182979"/>
            <a:ext cx="6986206" cy="1107992"/>
          </a:xfrm>
          <a:prstGeom prst="rect">
            <a:avLst/>
          </a:prstGeom>
        </p:spPr>
        <p:txBody>
          <a:bodyPr wrap="square" lIns="121917" tIns="60958" rIns="121917" bIns="60958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smtClean="0">
                <a:latin typeface="微软雅黑" pitchFamily="34" charset="-122"/>
                <a:ea typeface="微软雅黑" pitchFamily="34" charset="-122"/>
              </a:rPr>
              <a:t>  优生</a:t>
            </a:r>
            <a:r>
              <a:rPr lang="zh-CN" altLang="en-US" sz="2800" smtClean="0">
                <a:latin typeface="微软雅黑" pitchFamily="34" charset="-122"/>
                <a:ea typeface="微软雅黑" pitchFamily="34" charset="-122"/>
                <a:sym typeface="+mn-ea"/>
              </a:rPr>
              <a:t>培养重在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学生参与与体会</a:t>
            </a:r>
            <a:r>
              <a:rPr lang="zh-CN" altLang="en-US" sz="2800" smtClean="0">
                <a:latin typeface="微软雅黑" pitchFamily="34" charset="-122"/>
                <a:ea typeface="微软雅黑" pitchFamily="34" charset="-122"/>
                <a:sym typeface="+mn-ea"/>
              </a:rPr>
              <a:t>，核心是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思维训练</a:t>
            </a:r>
            <a:r>
              <a:rPr lang="zh-CN" altLang="en-US" sz="2800" smtClean="0">
                <a:latin typeface="微软雅黑" pitchFamily="34" charset="-122"/>
                <a:ea typeface="微软雅黑" pitchFamily="34" charset="-122"/>
                <a:sym typeface="+mn-ea"/>
              </a:rPr>
              <a:t>，关键是教学的</a:t>
            </a:r>
            <a:r>
              <a:rPr lang="zh-CN" altLang="en-US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sym typeface="+mn-ea"/>
              </a:rPr>
              <a:t>四度</a:t>
            </a:r>
            <a:r>
              <a:rPr lang="zh-CN" altLang="en-US" sz="2800" smtClean="0">
                <a:latin typeface="微软雅黑" pitchFamily="34" charset="-122"/>
                <a:ea typeface="微软雅黑" pitchFamily="34" charset="-122"/>
                <a:sym typeface="+mn-ea"/>
              </a:rPr>
              <a:t>是否达到</a:t>
            </a:r>
            <a:endParaRPr lang="zh-CN" altLang="en-US" sz="2800" b="1"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0" name="淘宝店chenying0907出品 9"/>
          <p:cNvGrpSpPr/>
          <p:nvPr/>
        </p:nvGrpSpPr>
        <p:grpSpPr>
          <a:xfrm>
            <a:off x="2920876" y="3703079"/>
            <a:ext cx="1621536" cy="2011892"/>
            <a:chOff x="2190657" y="2872581"/>
            <a:chExt cx="1216152" cy="1508919"/>
          </a:xfrm>
        </p:grpSpPr>
        <p:sp>
          <p:nvSpPr>
            <p:cNvPr id="11" name="平行四边形 10"/>
            <p:cNvSpPr/>
            <p:nvPr/>
          </p:nvSpPr>
          <p:spPr>
            <a:xfrm>
              <a:off x="2190657" y="2872581"/>
              <a:ext cx="1216152" cy="1508919"/>
            </a:xfrm>
            <a:prstGeom prst="parallelogram">
              <a:avLst/>
            </a:prstGeom>
            <a:solidFill>
              <a:srgbClr val="B48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70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444959" y="3386392"/>
              <a:ext cx="707548" cy="5875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  <a:spcAft>
                  <a:spcPct val="0"/>
                </a:spcAft>
                <a:defRPr/>
              </a:pPr>
              <a:r>
                <a:rPr lang="zh-CN" altLang="en-US" sz="2800" b="1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itchFamily="49" charset="-122"/>
                  <a:ea typeface="黑体" pitchFamily="49" charset="-122"/>
                </a:rPr>
                <a:t>深度挖掘</a:t>
              </a:r>
              <a:endParaRPr lang="zh-CN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endParaRPr>
            </a:p>
          </p:txBody>
        </p:sp>
      </p:grpSp>
      <p:grpSp>
        <p:nvGrpSpPr>
          <p:cNvPr id="13" name="淘宝店chenying0907出品 12"/>
          <p:cNvGrpSpPr/>
          <p:nvPr/>
        </p:nvGrpSpPr>
        <p:grpSpPr>
          <a:xfrm>
            <a:off x="4773631" y="3694613"/>
            <a:ext cx="1621536" cy="2007625"/>
            <a:chOff x="3580223" y="2866231"/>
            <a:chExt cx="1216152" cy="1505719"/>
          </a:xfrm>
        </p:grpSpPr>
        <p:sp>
          <p:nvSpPr>
            <p:cNvPr id="14" name="平行四边形 13"/>
            <p:cNvSpPr/>
            <p:nvPr/>
          </p:nvSpPr>
          <p:spPr>
            <a:xfrm>
              <a:off x="3580223" y="2866231"/>
              <a:ext cx="1216152" cy="1505719"/>
            </a:xfrm>
            <a:prstGeom prst="parallelogram">
              <a:avLst/>
            </a:prstGeom>
            <a:solidFill>
              <a:srgbClr val="00A33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70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3834525" y="3392985"/>
              <a:ext cx="707548" cy="5875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  <a:spcAft>
                  <a:spcPct val="0"/>
                </a:spcAft>
                <a:defRPr/>
              </a:pPr>
              <a:r>
                <a:rPr lang="zh-CN" altLang="en-US" sz="2800" b="1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itchFamily="49" charset="-122"/>
                  <a:ea typeface="黑体" pitchFamily="49" charset="-122"/>
                </a:rPr>
                <a:t>宽度发散</a:t>
              </a:r>
              <a:endParaRPr lang="zh-CN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endParaRPr>
            </a:p>
          </p:txBody>
        </p:sp>
      </p:grpSp>
      <p:grpSp>
        <p:nvGrpSpPr>
          <p:cNvPr id="16" name="淘宝店chenying0907出品 15"/>
          <p:cNvGrpSpPr/>
          <p:nvPr/>
        </p:nvGrpSpPr>
        <p:grpSpPr>
          <a:xfrm>
            <a:off x="6626385" y="3703080"/>
            <a:ext cx="1621536" cy="2007625"/>
            <a:chOff x="4969789" y="2872581"/>
            <a:chExt cx="1216152" cy="1505719"/>
          </a:xfrm>
        </p:grpSpPr>
        <p:sp>
          <p:nvSpPr>
            <p:cNvPr id="17" name="平行四边形 16"/>
            <p:cNvSpPr/>
            <p:nvPr/>
          </p:nvSpPr>
          <p:spPr>
            <a:xfrm>
              <a:off x="4969789" y="2872581"/>
              <a:ext cx="1216152" cy="1505719"/>
            </a:xfrm>
            <a:prstGeom prst="parallelogram">
              <a:avLst/>
            </a:prstGeom>
            <a:solidFill>
              <a:srgbClr val="F08A2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70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5224091" y="3439145"/>
              <a:ext cx="707548" cy="5875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  <a:spcAft>
                  <a:spcPct val="0"/>
                </a:spcAft>
                <a:defRPr/>
              </a:pPr>
              <a:r>
                <a:rPr lang="zh-CN" altLang="en-US" sz="2800" b="1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itchFamily="34" charset="-122"/>
                  <a:ea typeface="微软雅黑" pitchFamily="34" charset="-122"/>
                </a:rPr>
                <a:t>效度质量</a:t>
              </a:r>
              <a:endParaRPr lang="zh-CN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endParaRPr>
            </a:p>
          </p:txBody>
        </p:sp>
      </p:grpSp>
      <p:grpSp>
        <p:nvGrpSpPr>
          <p:cNvPr id="19" name="淘宝店chenying0907出品 18"/>
          <p:cNvGrpSpPr/>
          <p:nvPr/>
        </p:nvGrpSpPr>
        <p:grpSpPr>
          <a:xfrm>
            <a:off x="9040523" y="1186687"/>
            <a:ext cx="2005192" cy="5023735"/>
            <a:chOff x="6826550" y="982331"/>
            <a:chExt cx="1503894" cy="3767801"/>
          </a:xfrm>
        </p:grpSpPr>
        <p:sp>
          <p:nvSpPr>
            <p:cNvPr id="20" name="等腰三角形 3"/>
            <p:cNvSpPr/>
            <p:nvPr/>
          </p:nvSpPr>
          <p:spPr>
            <a:xfrm rot="1530055">
              <a:off x="6826550" y="982331"/>
              <a:ext cx="1503894" cy="3767801"/>
            </a:xfrm>
            <a:custGeom>
              <a:rect l="l" t="t" r="r" b="b"/>
              <a:pathLst>
                <a:path w="1503894" h="3767801">
                  <a:moveTo>
                    <a:pt x="751947" y="0"/>
                  </a:moveTo>
                  <a:lnTo>
                    <a:pt x="1503894" y="1296461"/>
                  </a:lnTo>
                  <a:lnTo>
                    <a:pt x="1188146" y="1296461"/>
                  </a:lnTo>
                  <a:lnTo>
                    <a:pt x="1170187" y="3352644"/>
                  </a:lnTo>
                  <a:lnTo>
                    <a:pt x="299827" y="3767801"/>
                  </a:lnTo>
                  <a:lnTo>
                    <a:pt x="321413" y="1296461"/>
                  </a:lnTo>
                  <a:lnTo>
                    <a:pt x="0" y="1296461"/>
                  </a:lnTo>
                  <a:close/>
                </a:path>
              </a:pathLst>
            </a:custGeom>
            <a:solidFill>
              <a:srgbClr val="FFC60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700"/>
            </a:p>
          </p:txBody>
        </p:sp>
        <p:sp>
          <p:nvSpPr>
            <p:cNvPr id="21" name="TextBox 20"/>
            <p:cNvSpPr txBox="1"/>
            <p:nvPr/>
          </p:nvSpPr>
          <p:spPr>
            <a:xfrm rot="17637636">
              <a:off x="6248451" y="2551950"/>
              <a:ext cx="2762492" cy="4385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3200" b="1" smtClean="0">
                  <a:latin typeface="微软雅黑" pitchFamily="34" charset="-122"/>
                  <a:ea typeface="微软雅黑" pitchFamily="34" charset="-122"/>
                </a:rPr>
                <a:t>大单元整合教学</a:t>
              </a:r>
            </a:p>
          </p:txBody>
        </p:sp>
      </p:grpSp>
      <p:grpSp>
        <p:nvGrpSpPr>
          <p:cNvPr id="22" name="淘宝店chenying0907出品 21"/>
          <p:cNvGrpSpPr/>
          <p:nvPr/>
        </p:nvGrpSpPr>
        <p:grpSpPr>
          <a:xfrm>
            <a:off x="1068121" y="3694613"/>
            <a:ext cx="1621536" cy="2007625"/>
            <a:chOff x="801091" y="2866231"/>
            <a:chExt cx="1216152" cy="1505719"/>
          </a:xfrm>
        </p:grpSpPr>
        <p:sp>
          <p:nvSpPr>
            <p:cNvPr id="23" name="平行四边形 22"/>
            <p:cNvSpPr/>
            <p:nvPr/>
          </p:nvSpPr>
          <p:spPr>
            <a:xfrm>
              <a:off x="801091" y="2866231"/>
              <a:ext cx="1216152" cy="1505719"/>
            </a:xfrm>
            <a:prstGeom prst="parallelogram">
              <a:avLst/>
            </a:prstGeom>
            <a:solidFill>
              <a:srgbClr val="B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2700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1055393" y="3280285"/>
              <a:ext cx="707548" cy="58631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  <a:spcAft>
                  <a:spcPct val="0"/>
                </a:spcAft>
                <a:defRPr/>
              </a:pPr>
              <a:r>
                <a:rPr lang="zh-CN" altLang="en-US" sz="2800" b="1" smtClean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itchFamily="49" charset="-122"/>
                  <a:ea typeface="黑体" pitchFamily="49" charset="-122"/>
                </a:rPr>
                <a:t>高度提炼</a:t>
              </a:r>
              <a:endParaRPr lang="zh-CN" altLang="en-US" sz="2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  <a:ea typeface="黑体" pitchFamily="49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2977630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2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"/>
                            </p:stCondLst>
                            <p:childTnLst>
                              <p:par>
                                <p:cTn id="9" presetID="22" presetClass="entr" presetSubtype="1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"/>
                            </p:stCondLst>
                            <p:childTnLst>
                              <p:par>
                                <p:cTn id="13" presetID="22" presetClass="entr" presetSubtype="4" dur="2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"/>
                            </p:stCondLst>
                            <p:childTnLst>
                              <p:par>
                                <p:cTn id="17" presetID="22" presetClass="entr" presetSubtype="1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21" presetID="22" presetClass="entr" presetSubtype="4" dur="2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1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29" presetID="22" presetClass="entr" presetSubtype="4" dur="2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400"/>
                            </p:stCondLst>
                            <p:childTnLst>
                              <p:par>
                                <p:cTn id="33" presetID="22" presetClass="entr" presetSubtype="1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600"/>
                            </p:stCondLst>
                            <p:childTnLst>
                              <p:par>
                                <p:cTn id="37" presetID="22" presetClass="entr" presetSubtype="4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/>
          <p:cNvSpPr>
            <a:spLocks noGrp="1"/>
          </p:cNvSpPr>
          <p:nvPr>
            <p:ph type="title"/>
          </p:nvPr>
        </p:nvSpPr>
        <p:spPr>
          <a:xfrm>
            <a:off x="662354" y="1393827"/>
            <a:ext cx="9185032" cy="751498"/>
          </a:xfrm>
        </p:spPr>
        <p:txBody>
          <a:bodyPr/>
          <a:lstStyle/>
          <a:p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 案例一   大课培优学案</a:t>
            </a:r>
            <a:r>
              <a:rPr lang="en-US" altLang="zh-CN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--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三角形、平行四边形、中位线整</a:t>
            </a:r>
            <a:br>
              <a:rPr lang="en-US" altLang="zh-CN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</a:br>
            <a:r>
              <a:rPr lang="en-US" altLang="zh-CN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                                    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合教学难点突破</a:t>
            </a:r>
          </a:p>
        </p:txBody>
      </p:sp>
      <p:sp>
        <p:nvSpPr>
          <p:cNvPr id="3" name="标题 1"/>
          <p:cNvSpPr txBox="1"/>
          <p:nvPr/>
        </p:nvSpPr>
        <p:spPr bwMode="auto">
          <a:xfrm>
            <a:off x="603737" y="2724396"/>
            <a:ext cx="9316916" cy="751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90000"/>
              </a:lnSpc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itchFamily="34" charset="-122"/>
                <a:ea typeface="微软雅黑" pitchFamily="34" charset="-122"/>
                <a:cs typeface="+mj-cs"/>
              </a:rPr>
              <a:t> 案例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cs typeface="+mj-cs"/>
              </a:rPr>
              <a:t>二 大课培优学案</a:t>
            </a:r>
            <a:r>
              <a:rPr lang="en-US" altLang="zh-CN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cs typeface="+mj-cs"/>
              </a:rPr>
              <a:t>--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cs typeface="+mj-cs"/>
              </a:rPr>
              <a:t>三角形、平行四边形压轴题动点问</a:t>
            </a:r>
            <a:endParaRPr lang="en-US" altLang="zh-CN" sz="28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  <a:cs typeface="+mj-cs"/>
            </a:endParaRPr>
          </a:p>
          <a:p>
            <a:pPr lvl="0">
              <a:lnSpc>
                <a:spcPct val="90000"/>
              </a:lnSpc>
              <a:defRPr/>
            </a:pPr>
            <a:r>
              <a:rPr lang="en-US" altLang="zh-CN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cs typeface="+mj-cs"/>
              </a:rPr>
              <a:t>                               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cs typeface="+mj-cs"/>
              </a:rPr>
              <a:t>   题难点突破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itchFamily="34" charset="-122"/>
              <a:ea typeface="微软雅黑" pitchFamily="34" charset="-122"/>
              <a:cs typeface="+mj-cs"/>
            </a:endParaRPr>
          </a:p>
        </p:txBody>
      </p:sp>
      <p:sp>
        <p:nvSpPr>
          <p:cNvPr id="4" name="标题 1"/>
          <p:cNvSpPr txBox="1"/>
          <p:nvPr/>
        </p:nvSpPr>
        <p:spPr bwMode="auto">
          <a:xfrm>
            <a:off x="633045" y="3940666"/>
            <a:ext cx="9316916" cy="7514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90000"/>
              </a:lnSpc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itchFamily="34" charset="-122"/>
                <a:ea typeface="微软雅黑" pitchFamily="34" charset="-122"/>
                <a:cs typeface="+mj-cs"/>
              </a:rPr>
              <a:t> 案例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cs typeface="+mj-cs"/>
              </a:rPr>
              <a:t>三 大课培优学案</a:t>
            </a:r>
            <a:r>
              <a:rPr lang="en-US" altLang="zh-CN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cs typeface="+mj-cs"/>
              </a:rPr>
              <a:t>--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cs typeface="+mj-cs"/>
              </a:rPr>
              <a:t>三角形、平行四边形压轴题旋转问</a:t>
            </a:r>
            <a:endParaRPr lang="en-US" altLang="zh-CN" sz="28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  <a:cs typeface="+mj-cs"/>
            </a:endParaRPr>
          </a:p>
          <a:p>
            <a:pPr lvl="0">
              <a:lnSpc>
                <a:spcPct val="90000"/>
              </a:lnSpc>
              <a:defRPr/>
            </a:pPr>
            <a:r>
              <a:rPr lang="en-US" altLang="zh-CN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cs typeface="+mj-cs"/>
              </a:rPr>
              <a:t>                               </a:t>
            </a:r>
            <a:r>
              <a:rPr lang="zh-CN" altLang="en-US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  <a:cs typeface="+mj-cs"/>
              </a:rPr>
              <a:t>   题难点突破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itchFamily="34" charset="-122"/>
              <a:ea typeface="微软雅黑" pitchFamily="34" charset="-122"/>
              <a:cs typeface="+mj-cs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淘宝店chenying0907出品 3"/>
          <p:cNvGrpSpPr/>
          <p:nvPr/>
        </p:nvGrpSpPr>
        <p:grpSpPr>
          <a:xfrm>
            <a:off x="6073567" y="1810281"/>
            <a:ext cx="4449290" cy="911628"/>
            <a:chOff x="6073567" y="1810281"/>
            <a:chExt cx="4449290" cy="911628"/>
          </a:xfrm>
        </p:grpSpPr>
        <p:sp>
          <p:nvSpPr>
            <p:cNvPr id="15" name="同侧圆角淘宝店chenying0907出品 14"/>
            <p:cNvSpPr/>
            <p:nvPr/>
          </p:nvSpPr>
          <p:spPr>
            <a:xfrm rot="5400000">
              <a:off x="7842398" y="41450"/>
              <a:ext cx="911628" cy="4449290"/>
            </a:xfrm>
            <a:prstGeom prst="round2SameRect">
              <a:avLst/>
            </a:prstGeom>
            <a:solidFill>
              <a:srgbClr val="FF6F6F"/>
            </a:solidFill>
            <a:ln>
              <a:noFill/>
            </a:ln>
            <a:effectLst>
              <a:outerShdw blurRad="38100" dist="38100" dir="5400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淘宝店chenying0907出品 58"/>
            <p:cNvSpPr/>
            <p:nvPr/>
          </p:nvSpPr>
          <p:spPr>
            <a:xfrm>
              <a:off x="6461271" y="1962613"/>
              <a:ext cx="2739798" cy="646331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rgbClr val="43434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纤黑简体" panose="02000000000000000000" pitchFamily="2" charset="-122"/>
                  <a:ea typeface="方正正纤黑简体" panose="02000000000000000000" pitchFamily="2" charset="-122"/>
                </a:rPr>
                <a:t>生长数学</a:t>
              </a:r>
              <a:endParaRPr lang="zh-CN" altLang="en-US" sz="3600" b="1">
                <a:solidFill>
                  <a:srgbClr val="43434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纤黑简体" panose="02000000000000000000" pitchFamily="2" charset="-122"/>
                <a:ea typeface="方正正纤黑简体" panose="02000000000000000000" pitchFamily="2" charset="-122"/>
              </a:endParaRPr>
            </a:p>
          </p:txBody>
        </p:sp>
      </p:grpSp>
      <p:grpSp>
        <p:nvGrpSpPr>
          <p:cNvPr id="3" name="淘宝店chenying0907出品 1"/>
          <p:cNvGrpSpPr/>
          <p:nvPr/>
        </p:nvGrpSpPr>
        <p:grpSpPr>
          <a:xfrm>
            <a:off x="1537663" y="1810281"/>
            <a:ext cx="4449086" cy="911628"/>
            <a:chOff x="1537663" y="1810281"/>
            <a:chExt cx="4449086" cy="911628"/>
          </a:xfrm>
        </p:grpSpPr>
        <p:sp>
          <p:nvSpPr>
            <p:cNvPr id="16" name="同侧圆角淘宝店chenying0907出品 15"/>
            <p:cNvSpPr/>
            <p:nvPr/>
          </p:nvSpPr>
          <p:spPr>
            <a:xfrm rot="16200000" flipH="1">
              <a:off x="3306392" y="41552"/>
              <a:ext cx="911628" cy="4449086"/>
            </a:xfrm>
            <a:prstGeom prst="round2SameRect">
              <a:avLst/>
            </a:prstGeom>
            <a:solidFill>
              <a:srgbClr val="FFD85F"/>
            </a:solidFill>
            <a:ln>
              <a:noFill/>
            </a:ln>
            <a:effectLst>
              <a:outerShdw blurRad="38100" dist="38100" dir="5400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淘宝店chenying0907出品 59"/>
            <p:cNvSpPr/>
            <p:nvPr/>
          </p:nvSpPr>
          <p:spPr>
            <a:xfrm>
              <a:off x="2710681" y="1962613"/>
              <a:ext cx="2739798" cy="646331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/>
              <a:r>
                <a:rPr lang="zh-CN" altLang="en-US" sz="3600" b="1" smtClean="0">
                  <a:solidFill>
                    <a:srgbClr val="43434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纤黑简体" panose="02000000000000000000" pitchFamily="2" charset="-122"/>
                  <a:ea typeface="方正正纤黑简体" panose="02000000000000000000" pitchFamily="2" charset="-122"/>
                </a:rPr>
                <a:t>三年一盘棋</a:t>
              </a:r>
              <a:endParaRPr lang="zh-CN" altLang="en-US" sz="3600" b="1">
                <a:solidFill>
                  <a:srgbClr val="43434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纤黑简体" panose="02000000000000000000" pitchFamily="2" charset="-122"/>
                <a:ea typeface="方正正纤黑简体" panose="02000000000000000000" pitchFamily="2" charset="-122"/>
              </a:endParaRPr>
            </a:p>
          </p:txBody>
        </p:sp>
      </p:grpSp>
      <p:sp>
        <p:nvSpPr>
          <p:cNvPr id="26" name="淘宝店chenying0907出品 25"/>
          <p:cNvSpPr/>
          <p:nvPr/>
        </p:nvSpPr>
        <p:spPr>
          <a:xfrm>
            <a:off x="6336766" y="3258204"/>
            <a:ext cx="142367" cy="142367"/>
          </a:xfrm>
          <a:prstGeom prst="ellipse">
            <a:avLst/>
          </a:prstGeom>
          <a:noFill/>
          <a:ln w="28575">
            <a:solidFill>
              <a:srgbClr val="FF8181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9" name="淘宝店chenying0907出品 28"/>
          <p:cNvCxnSpPr/>
          <p:nvPr/>
        </p:nvCxnSpPr>
        <p:spPr>
          <a:xfrm>
            <a:off x="6034007" y="3329387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淘宝店chenying0907出品 26"/>
          <p:cNvSpPr/>
          <p:nvPr/>
        </p:nvSpPr>
        <p:spPr>
          <a:xfrm>
            <a:off x="6470063" y="2972393"/>
            <a:ext cx="4061586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/>
              <a:buChar char="•"/>
              <a:defRPr/>
            </a:pP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自学、体验、训练、运用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2" name="淘宝店chenying0907出品 31"/>
          <p:cNvSpPr/>
          <p:nvPr/>
        </p:nvSpPr>
        <p:spPr>
          <a:xfrm flipH="1">
            <a:off x="5581386" y="3259153"/>
            <a:ext cx="142367" cy="142367"/>
          </a:xfrm>
          <a:prstGeom prst="ellipse">
            <a:avLst/>
          </a:prstGeom>
          <a:noFill/>
          <a:ln w="28575">
            <a:solidFill>
              <a:srgbClr val="FFD85F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3" name="淘宝店chenying0907出品 32"/>
          <p:cNvCxnSpPr/>
          <p:nvPr/>
        </p:nvCxnSpPr>
        <p:spPr>
          <a:xfrm flipH="1">
            <a:off x="5723753" y="3330336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淘宝店chenying0907出品 33"/>
          <p:cNvSpPr/>
          <p:nvPr/>
        </p:nvSpPr>
        <p:spPr>
          <a:xfrm flipH="1">
            <a:off x="1537662" y="3149189"/>
            <a:ext cx="4061586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/>
              <a:buChar char="•"/>
              <a:defRPr/>
            </a:pP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数学教学环节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6" name="淘宝店chenying0907出品 35"/>
          <p:cNvSpPr/>
          <p:nvPr/>
        </p:nvSpPr>
        <p:spPr>
          <a:xfrm>
            <a:off x="6336766" y="4401979"/>
            <a:ext cx="142367" cy="142367"/>
          </a:xfrm>
          <a:prstGeom prst="ellipse">
            <a:avLst/>
          </a:prstGeom>
          <a:noFill/>
          <a:ln w="28575">
            <a:solidFill>
              <a:srgbClr val="FF8181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7" name="淘宝店chenying0907出品 36"/>
          <p:cNvCxnSpPr/>
          <p:nvPr/>
        </p:nvCxnSpPr>
        <p:spPr>
          <a:xfrm>
            <a:off x="6034007" y="4473162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淘宝店chenying0907出品 37"/>
          <p:cNvSpPr/>
          <p:nvPr/>
        </p:nvSpPr>
        <p:spPr>
          <a:xfrm>
            <a:off x="6487648" y="4239262"/>
            <a:ext cx="4652206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/>
              <a:buChar char="•"/>
              <a:defRPr/>
            </a:pP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一知识线，二方法线。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0" name="淘宝店chenying0907出品 39"/>
          <p:cNvSpPr/>
          <p:nvPr/>
        </p:nvSpPr>
        <p:spPr>
          <a:xfrm flipH="1">
            <a:off x="5581386" y="4402928"/>
            <a:ext cx="142367" cy="142367"/>
          </a:xfrm>
          <a:prstGeom prst="ellipse">
            <a:avLst/>
          </a:prstGeom>
          <a:noFill/>
          <a:ln w="28575">
            <a:solidFill>
              <a:srgbClr val="FFD85F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1" name="淘宝店chenying0907出品 40"/>
          <p:cNvCxnSpPr/>
          <p:nvPr/>
        </p:nvCxnSpPr>
        <p:spPr>
          <a:xfrm flipH="1">
            <a:off x="5723753" y="4474111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淘宝店chenying0907出品 41"/>
          <p:cNvSpPr/>
          <p:nvPr/>
        </p:nvSpPr>
        <p:spPr>
          <a:xfrm flipH="1">
            <a:off x="1528869" y="3897310"/>
            <a:ext cx="4061586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/>
              <a:buChar char="•"/>
              <a:defRPr/>
            </a:pPr>
            <a:r>
              <a:rPr lang="zh-CN" altLang="en-US" sz="28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两线教学法</a:t>
            </a:r>
            <a:endParaRPr lang="zh-CN" altLang="en-US" sz="28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4" name="淘宝店chenying0907出品 43"/>
          <p:cNvSpPr/>
          <p:nvPr/>
        </p:nvSpPr>
        <p:spPr>
          <a:xfrm>
            <a:off x="6336766" y="5545753"/>
            <a:ext cx="142367" cy="142367"/>
          </a:xfrm>
          <a:prstGeom prst="ellipse">
            <a:avLst/>
          </a:prstGeom>
          <a:noFill/>
          <a:ln w="28575">
            <a:solidFill>
              <a:srgbClr val="FF8181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5" name="淘宝店chenying0907出品 44"/>
          <p:cNvCxnSpPr/>
          <p:nvPr/>
        </p:nvCxnSpPr>
        <p:spPr>
          <a:xfrm>
            <a:off x="6034007" y="5616936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淘宝店chenying0907出品 45"/>
          <p:cNvSpPr/>
          <p:nvPr/>
        </p:nvSpPr>
        <p:spPr>
          <a:xfrm>
            <a:off x="6461270" y="5339073"/>
            <a:ext cx="4845637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  <a:defRPr/>
            </a:pP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 舍得在在知识</a:t>
            </a:r>
            <a:r>
              <a:rPr lang="en-US" altLang="zh-CN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“</a:t>
            </a: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源头</a:t>
            </a:r>
            <a:r>
              <a:rPr lang="en-US" altLang="zh-CN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”</a:t>
            </a: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上花时间。</a:t>
            </a:r>
            <a:r>
              <a:rPr lang="en-US" altLang="zh-CN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  </a:t>
            </a: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（概念教学、知识的生成教学等）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8" name="淘宝店chenying0907出品 47"/>
          <p:cNvSpPr/>
          <p:nvPr/>
        </p:nvSpPr>
        <p:spPr>
          <a:xfrm flipH="1">
            <a:off x="5581386" y="5546702"/>
            <a:ext cx="142367" cy="142367"/>
          </a:xfrm>
          <a:prstGeom prst="ellipse">
            <a:avLst/>
          </a:prstGeom>
          <a:noFill/>
          <a:ln w="28575">
            <a:solidFill>
              <a:srgbClr val="FFD85F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9" name="淘宝店chenying0907出品 48"/>
          <p:cNvCxnSpPr/>
          <p:nvPr/>
        </p:nvCxnSpPr>
        <p:spPr>
          <a:xfrm flipH="1">
            <a:off x="5723753" y="5617885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淘宝店chenying0907出品 49"/>
          <p:cNvSpPr/>
          <p:nvPr/>
        </p:nvSpPr>
        <p:spPr>
          <a:xfrm flipH="1">
            <a:off x="1458532" y="5225722"/>
            <a:ext cx="4061586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/>
              <a:buChar char="•"/>
              <a:defRPr/>
            </a:pP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优等生的教学是需要</a:t>
            </a: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多一点耐心</a:t>
            </a:r>
            <a:r>
              <a:rPr lang="en-US" altLang="zh-CN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,</a:t>
            </a: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少一点急躁</a:t>
            </a:r>
            <a:endParaRPr lang="en-US" altLang="zh-CN" sz="2400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  <a:sym typeface="+mn-ea"/>
            </a:endParaRPr>
          </a:p>
        </p:txBody>
      </p:sp>
      <p:cxnSp>
        <p:nvCxnSpPr>
          <p:cNvPr id="57" name="淘宝店chenying0907出品 56"/>
          <p:cNvCxnSpPr/>
          <p:nvPr/>
        </p:nvCxnSpPr>
        <p:spPr>
          <a:xfrm flipH="1">
            <a:off x="6026512" y="2556469"/>
            <a:ext cx="0" cy="386403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淘宝店chenying0907出品 60"/>
          <p:cNvSpPr txBox="1"/>
          <p:nvPr/>
        </p:nvSpPr>
        <p:spPr>
          <a:xfrm>
            <a:off x="2461847" y="273466"/>
            <a:ext cx="74207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solidFill>
                  <a:schemeClr val="bg1"/>
                </a:solidFill>
              </a:rPr>
              <a:t>4</a:t>
            </a:r>
            <a:r>
              <a:rPr lang="zh-CN" altLang="en-US" sz="3200" b="1" smtClean="0">
                <a:solidFill>
                  <a:schemeClr val="bg1"/>
                </a:solidFill>
              </a:rPr>
              <a:t>、优化教学过程，培养学生的核心素养</a:t>
            </a:r>
            <a:endParaRPr lang="zh-CN" altLang="en-US" sz="3200" b="1">
              <a:solidFill>
                <a:schemeClr val="bg1"/>
              </a:solidFill>
              <a:latin typeface="张海山锐谐体" panose="02000000000000000000" pitchFamily="2" charset="-122"/>
              <a:ea typeface="张海山锐谐体" panose="02000000000000000000" pitchFamily="2" charset="-122"/>
            </a:endParaRPr>
          </a:p>
        </p:txBody>
      </p:sp>
      <p:grpSp>
        <p:nvGrpSpPr>
          <p:cNvPr id="4" name="淘宝店chenying0907出品 7"/>
          <p:cNvGrpSpPr/>
          <p:nvPr/>
        </p:nvGrpSpPr>
        <p:grpSpPr>
          <a:xfrm>
            <a:off x="5730965" y="1958085"/>
            <a:ext cx="598384" cy="598384"/>
            <a:chOff x="5730965" y="1958085"/>
            <a:chExt cx="598384" cy="598384"/>
          </a:xfrm>
        </p:grpSpPr>
        <p:sp>
          <p:nvSpPr>
            <p:cNvPr id="17" name="淘宝店chenying0907出品 16"/>
            <p:cNvSpPr/>
            <p:nvPr/>
          </p:nvSpPr>
          <p:spPr>
            <a:xfrm>
              <a:off x="5730965" y="1958085"/>
              <a:ext cx="598384" cy="598384"/>
            </a:xfrm>
            <a:prstGeom prst="ellipse">
              <a:avLst/>
            </a:prstGeom>
            <a:solidFill>
              <a:schemeClr val="bg1"/>
            </a:solidFill>
            <a:ln w="95250">
              <a:solidFill>
                <a:srgbClr val="43434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8" name="Group 4"/>
            <p:cNvGrpSpPr>
              <a:grpSpLocks noChangeAspect="1"/>
            </p:cNvGrpSpPr>
            <p:nvPr/>
          </p:nvGrpSpPr>
          <p:grpSpPr>
            <a:xfrm>
              <a:off x="5869427" y="2094174"/>
              <a:ext cx="314170" cy="322102"/>
              <a:chOff x="3642" y="1958"/>
              <a:chExt cx="396" cy="406"/>
            </a:xfrm>
            <a:solidFill>
              <a:srgbClr val="434343"/>
            </a:solidFill>
          </p:grpSpPr>
          <p:sp>
            <p:nvSpPr>
              <p:cNvPr id="5" name="淘宝店chenying0907出品 5"/>
              <p:cNvSpPr>
                <a:spLocks noEditPoints="1"/>
              </p:cNvSpPr>
              <p:nvPr/>
            </p:nvSpPr>
            <p:spPr bwMode="auto">
              <a:xfrm>
                <a:off x="3642" y="2006"/>
                <a:ext cx="396" cy="358"/>
              </a:xfrm>
              <a:custGeom>
                <a:gdLst>
                  <a:gd name="T0" fmla="*/ 134 w 165"/>
                  <a:gd name="T1" fmla="*/ 0 h 149"/>
                  <a:gd name="T2" fmla="*/ 95 w 165"/>
                  <a:gd name="T3" fmla="*/ 0 h 149"/>
                  <a:gd name="T4" fmla="*/ 73 w 165"/>
                  <a:gd name="T5" fmla="*/ 0 h 149"/>
                  <a:gd name="T6" fmla="*/ 55 w 165"/>
                  <a:gd name="T7" fmla="*/ 14 h 149"/>
                  <a:gd name="T8" fmla="*/ 27 w 165"/>
                  <a:gd name="T9" fmla="*/ 0 h 149"/>
                  <a:gd name="T10" fmla="*/ 0 w 165"/>
                  <a:gd name="T11" fmla="*/ 0 h 149"/>
                  <a:gd name="T12" fmla="*/ 165 w 165"/>
                  <a:gd name="T13" fmla="*/ 149 h 149"/>
                  <a:gd name="T14" fmla="*/ 149 w 165"/>
                  <a:gd name="T15" fmla="*/ 0 h 149"/>
                  <a:gd name="T16" fmla="*/ 14 w 165"/>
                  <a:gd name="T17" fmla="*/ 120 h 149"/>
                  <a:gd name="T18" fmla="*/ 29 w 165"/>
                  <a:gd name="T19" fmla="*/ 115 h 149"/>
                  <a:gd name="T20" fmla="*/ 29 w 165"/>
                  <a:gd name="T21" fmla="*/ 100 h 149"/>
                  <a:gd name="T22" fmla="*/ 14 w 165"/>
                  <a:gd name="T23" fmla="*/ 95 h 149"/>
                  <a:gd name="T24" fmla="*/ 29 w 165"/>
                  <a:gd name="T25" fmla="*/ 95 h 149"/>
                  <a:gd name="T26" fmla="*/ 35 w 165"/>
                  <a:gd name="T27" fmla="*/ 120 h 149"/>
                  <a:gd name="T28" fmla="*/ 49 w 165"/>
                  <a:gd name="T29" fmla="*/ 115 h 149"/>
                  <a:gd name="T30" fmla="*/ 49 w 165"/>
                  <a:gd name="T31" fmla="*/ 100 h 149"/>
                  <a:gd name="T32" fmla="*/ 35 w 165"/>
                  <a:gd name="T33" fmla="*/ 95 h 149"/>
                  <a:gd name="T34" fmla="*/ 49 w 165"/>
                  <a:gd name="T35" fmla="*/ 95 h 149"/>
                  <a:gd name="T36" fmla="*/ 55 w 165"/>
                  <a:gd name="T37" fmla="*/ 120 h 149"/>
                  <a:gd name="T38" fmla="*/ 69 w 165"/>
                  <a:gd name="T39" fmla="*/ 115 h 149"/>
                  <a:gd name="T40" fmla="*/ 69 w 165"/>
                  <a:gd name="T41" fmla="*/ 100 h 149"/>
                  <a:gd name="T42" fmla="*/ 55 w 165"/>
                  <a:gd name="T43" fmla="*/ 95 h 149"/>
                  <a:gd name="T44" fmla="*/ 69 w 165"/>
                  <a:gd name="T45" fmla="*/ 95 h 149"/>
                  <a:gd name="T46" fmla="*/ 55 w 165"/>
                  <a:gd name="T47" fmla="*/ 60 h 149"/>
                  <a:gd name="T48" fmla="*/ 90 w 165"/>
                  <a:gd name="T49" fmla="*/ 135 h 149"/>
                  <a:gd name="T50" fmla="*/ 90 w 165"/>
                  <a:gd name="T51" fmla="*/ 120 h 149"/>
                  <a:gd name="T52" fmla="*/ 75 w 165"/>
                  <a:gd name="T53" fmla="*/ 115 h 149"/>
                  <a:gd name="T54" fmla="*/ 90 w 165"/>
                  <a:gd name="T55" fmla="*/ 115 h 149"/>
                  <a:gd name="T56" fmla="*/ 75 w 165"/>
                  <a:gd name="T57" fmla="*/ 81 h 149"/>
                  <a:gd name="T58" fmla="*/ 90 w 165"/>
                  <a:gd name="T59" fmla="*/ 75 h 149"/>
                  <a:gd name="T60" fmla="*/ 90 w 165"/>
                  <a:gd name="T61" fmla="*/ 60 h 149"/>
                  <a:gd name="T62" fmla="*/ 95 w 165"/>
                  <a:gd name="T63" fmla="*/ 135 h 149"/>
                  <a:gd name="T64" fmla="*/ 110 w 165"/>
                  <a:gd name="T65" fmla="*/ 135 h 149"/>
                  <a:gd name="T66" fmla="*/ 95 w 165"/>
                  <a:gd name="T67" fmla="*/ 100 h 149"/>
                  <a:gd name="T68" fmla="*/ 110 w 165"/>
                  <a:gd name="T69" fmla="*/ 95 h 149"/>
                  <a:gd name="T70" fmla="*/ 110 w 165"/>
                  <a:gd name="T71" fmla="*/ 81 h 149"/>
                  <a:gd name="T72" fmla="*/ 95 w 165"/>
                  <a:gd name="T73" fmla="*/ 75 h 149"/>
                  <a:gd name="T74" fmla="*/ 110 w 165"/>
                  <a:gd name="T75" fmla="*/ 75 h 149"/>
                  <a:gd name="T76" fmla="*/ 116 w 165"/>
                  <a:gd name="T77" fmla="*/ 100 h 149"/>
                  <a:gd name="T78" fmla="*/ 130 w 165"/>
                  <a:gd name="T79" fmla="*/ 95 h 149"/>
                  <a:gd name="T80" fmla="*/ 130 w 165"/>
                  <a:gd name="T81" fmla="*/ 81 h 149"/>
                  <a:gd name="T82" fmla="*/ 116 w 165"/>
                  <a:gd name="T83" fmla="*/ 75 h 149"/>
                  <a:gd name="T84" fmla="*/ 130 w 165"/>
                  <a:gd name="T85" fmla="*/ 75 h 149"/>
                  <a:gd name="T86" fmla="*/ 136 w 165"/>
                  <a:gd name="T87" fmla="*/ 100 h 149"/>
                  <a:gd name="T88" fmla="*/ 151 w 165"/>
                  <a:gd name="T89" fmla="*/ 95 h 149"/>
                  <a:gd name="T90" fmla="*/ 151 w 165"/>
                  <a:gd name="T91" fmla="*/ 81 h 149"/>
                  <a:gd name="T92" fmla="*/ 136 w 165"/>
                  <a:gd name="T93" fmla="*/ 75 h 149"/>
                  <a:gd name="T94" fmla="*/ 151 w 165"/>
                  <a:gd name="T95" fmla="*/ 75 h 149"/>
                  <a:gd name="T96" fmla="*/ 14 w 165"/>
                  <a:gd name="T97" fmla="*/ 46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5" h="149">
                    <a:moveTo>
                      <a:pt x="149" y="0"/>
                    </a:moveTo>
                    <a:cubicBezTo>
                      <a:pt x="134" y="0"/>
                      <a:pt x="134" y="0"/>
                      <a:pt x="134" y="0"/>
                    </a:cubicBezTo>
                    <a:cubicBezTo>
                      <a:pt x="134" y="0"/>
                      <a:pt x="134" y="0"/>
                      <a:pt x="134" y="0"/>
                    </a:cubicBezTo>
                    <a:cubicBezTo>
                      <a:pt x="123" y="0"/>
                      <a:pt x="123" y="0"/>
                      <a:pt x="123" y="0"/>
                    </a:cubicBezTo>
                    <a:cubicBezTo>
                      <a:pt x="121" y="8"/>
                      <a:pt x="116" y="14"/>
                      <a:pt x="109" y="14"/>
                    </a:cubicBezTo>
                    <a:cubicBezTo>
                      <a:pt x="102" y="14"/>
                      <a:pt x="96" y="8"/>
                      <a:pt x="95" y="0"/>
                    </a:cubicBezTo>
                    <a:cubicBezTo>
                      <a:pt x="88" y="0"/>
                      <a:pt x="88" y="0"/>
                      <a:pt x="88" y="0"/>
                    </a:cubicBezTo>
                    <a:cubicBezTo>
                      <a:pt x="88" y="0"/>
                      <a:pt x="88" y="0"/>
                      <a:pt x="88" y="0"/>
                    </a:cubicBezTo>
                    <a:cubicBezTo>
                      <a:pt x="73" y="0"/>
                      <a:pt x="73" y="0"/>
                      <a:pt x="73" y="0"/>
                    </a:cubicBezTo>
                    <a:cubicBezTo>
                      <a:pt x="73" y="0"/>
                      <a:pt x="73" y="0"/>
                      <a:pt x="73" y="0"/>
                    </a:cubicBezTo>
                    <a:cubicBezTo>
                      <a:pt x="70" y="0"/>
                      <a:pt x="70" y="0"/>
                      <a:pt x="70" y="0"/>
                    </a:cubicBezTo>
                    <a:cubicBezTo>
                      <a:pt x="68" y="8"/>
                      <a:pt x="62" y="14"/>
                      <a:pt x="55" y="14"/>
                    </a:cubicBezTo>
                    <a:cubicBezTo>
                      <a:pt x="49" y="14"/>
                      <a:pt x="43" y="8"/>
                      <a:pt x="41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15" y="0"/>
                      <a:pt x="15" y="0"/>
                      <a:pt x="15" y="0"/>
                    </a:cubicBezTo>
                    <a:cubicBezTo>
                      <a:pt x="15" y="0"/>
                      <a:pt x="15" y="0"/>
                      <a:pt x="15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165" y="149"/>
                      <a:pt x="165" y="149"/>
                      <a:pt x="165" y="149"/>
                    </a:cubicBezTo>
                    <a:cubicBezTo>
                      <a:pt x="165" y="8"/>
                      <a:pt x="165" y="8"/>
                      <a:pt x="165" y="8"/>
                    </a:cubicBezTo>
                    <a:cubicBezTo>
                      <a:pt x="165" y="0"/>
                      <a:pt x="165" y="0"/>
                      <a:pt x="165" y="0"/>
                    </a:cubicBezTo>
                    <a:cubicBezTo>
                      <a:pt x="149" y="0"/>
                      <a:pt x="149" y="0"/>
                      <a:pt x="149" y="0"/>
                    </a:cubicBezTo>
                    <a:close/>
                    <a:moveTo>
                      <a:pt x="29" y="135"/>
                    </a:moveTo>
                    <a:cubicBezTo>
                      <a:pt x="14" y="135"/>
                      <a:pt x="14" y="135"/>
                      <a:pt x="14" y="135"/>
                    </a:cubicBezTo>
                    <a:cubicBezTo>
                      <a:pt x="14" y="120"/>
                      <a:pt x="14" y="120"/>
                      <a:pt x="14" y="120"/>
                    </a:cubicBezTo>
                    <a:cubicBezTo>
                      <a:pt x="29" y="120"/>
                      <a:pt x="29" y="120"/>
                      <a:pt x="29" y="120"/>
                    </a:cubicBezTo>
                    <a:lnTo>
                      <a:pt x="29" y="135"/>
                    </a:lnTo>
                    <a:close/>
                    <a:moveTo>
                      <a:pt x="29" y="115"/>
                    </a:moveTo>
                    <a:cubicBezTo>
                      <a:pt x="14" y="115"/>
                      <a:pt x="14" y="115"/>
                      <a:pt x="14" y="115"/>
                    </a:cubicBezTo>
                    <a:cubicBezTo>
                      <a:pt x="14" y="100"/>
                      <a:pt x="14" y="100"/>
                      <a:pt x="14" y="100"/>
                    </a:cubicBezTo>
                    <a:cubicBezTo>
                      <a:pt x="29" y="100"/>
                      <a:pt x="29" y="100"/>
                      <a:pt x="29" y="100"/>
                    </a:cubicBezTo>
                    <a:lnTo>
                      <a:pt x="29" y="115"/>
                    </a:lnTo>
                    <a:close/>
                    <a:moveTo>
                      <a:pt x="29" y="95"/>
                    </a:moveTo>
                    <a:cubicBezTo>
                      <a:pt x="14" y="95"/>
                      <a:pt x="14" y="95"/>
                      <a:pt x="14" y="95"/>
                    </a:cubicBezTo>
                    <a:cubicBezTo>
                      <a:pt x="14" y="81"/>
                      <a:pt x="14" y="81"/>
                      <a:pt x="14" y="81"/>
                    </a:cubicBezTo>
                    <a:cubicBezTo>
                      <a:pt x="29" y="81"/>
                      <a:pt x="29" y="81"/>
                      <a:pt x="29" y="81"/>
                    </a:cubicBezTo>
                    <a:lnTo>
                      <a:pt x="29" y="95"/>
                    </a:lnTo>
                    <a:close/>
                    <a:moveTo>
                      <a:pt x="49" y="135"/>
                    </a:moveTo>
                    <a:cubicBezTo>
                      <a:pt x="35" y="135"/>
                      <a:pt x="35" y="135"/>
                      <a:pt x="35" y="135"/>
                    </a:cubicBezTo>
                    <a:cubicBezTo>
                      <a:pt x="35" y="120"/>
                      <a:pt x="35" y="120"/>
                      <a:pt x="35" y="120"/>
                    </a:cubicBezTo>
                    <a:cubicBezTo>
                      <a:pt x="49" y="120"/>
                      <a:pt x="49" y="120"/>
                      <a:pt x="49" y="120"/>
                    </a:cubicBezTo>
                    <a:lnTo>
                      <a:pt x="49" y="135"/>
                    </a:lnTo>
                    <a:close/>
                    <a:moveTo>
                      <a:pt x="49" y="115"/>
                    </a:moveTo>
                    <a:cubicBezTo>
                      <a:pt x="35" y="115"/>
                      <a:pt x="35" y="115"/>
                      <a:pt x="35" y="115"/>
                    </a:cubicBezTo>
                    <a:cubicBezTo>
                      <a:pt x="35" y="100"/>
                      <a:pt x="35" y="100"/>
                      <a:pt x="35" y="100"/>
                    </a:cubicBezTo>
                    <a:cubicBezTo>
                      <a:pt x="49" y="100"/>
                      <a:pt x="49" y="100"/>
                      <a:pt x="49" y="100"/>
                    </a:cubicBezTo>
                    <a:lnTo>
                      <a:pt x="49" y="115"/>
                    </a:lnTo>
                    <a:close/>
                    <a:moveTo>
                      <a:pt x="49" y="95"/>
                    </a:moveTo>
                    <a:cubicBezTo>
                      <a:pt x="35" y="95"/>
                      <a:pt x="35" y="95"/>
                      <a:pt x="35" y="95"/>
                    </a:cubicBezTo>
                    <a:cubicBezTo>
                      <a:pt x="35" y="81"/>
                      <a:pt x="35" y="81"/>
                      <a:pt x="35" y="81"/>
                    </a:cubicBezTo>
                    <a:cubicBezTo>
                      <a:pt x="49" y="81"/>
                      <a:pt x="49" y="81"/>
                      <a:pt x="49" y="81"/>
                    </a:cubicBezTo>
                    <a:lnTo>
                      <a:pt x="49" y="95"/>
                    </a:lnTo>
                    <a:close/>
                    <a:moveTo>
                      <a:pt x="69" y="135"/>
                    </a:moveTo>
                    <a:cubicBezTo>
                      <a:pt x="55" y="135"/>
                      <a:pt x="55" y="135"/>
                      <a:pt x="55" y="135"/>
                    </a:cubicBezTo>
                    <a:cubicBezTo>
                      <a:pt x="55" y="120"/>
                      <a:pt x="55" y="120"/>
                      <a:pt x="55" y="120"/>
                    </a:cubicBezTo>
                    <a:cubicBezTo>
                      <a:pt x="69" y="120"/>
                      <a:pt x="69" y="120"/>
                      <a:pt x="69" y="120"/>
                    </a:cubicBezTo>
                    <a:lnTo>
                      <a:pt x="69" y="135"/>
                    </a:lnTo>
                    <a:close/>
                    <a:moveTo>
                      <a:pt x="69" y="115"/>
                    </a:moveTo>
                    <a:cubicBezTo>
                      <a:pt x="55" y="115"/>
                      <a:pt x="55" y="115"/>
                      <a:pt x="55" y="115"/>
                    </a:cubicBezTo>
                    <a:cubicBezTo>
                      <a:pt x="55" y="100"/>
                      <a:pt x="55" y="100"/>
                      <a:pt x="55" y="100"/>
                    </a:cubicBezTo>
                    <a:cubicBezTo>
                      <a:pt x="69" y="100"/>
                      <a:pt x="69" y="100"/>
                      <a:pt x="69" y="100"/>
                    </a:cubicBezTo>
                    <a:lnTo>
                      <a:pt x="69" y="115"/>
                    </a:lnTo>
                    <a:close/>
                    <a:moveTo>
                      <a:pt x="69" y="95"/>
                    </a:moveTo>
                    <a:cubicBezTo>
                      <a:pt x="55" y="95"/>
                      <a:pt x="55" y="95"/>
                      <a:pt x="55" y="95"/>
                    </a:cubicBezTo>
                    <a:cubicBezTo>
                      <a:pt x="55" y="81"/>
                      <a:pt x="55" y="81"/>
                      <a:pt x="55" y="81"/>
                    </a:cubicBezTo>
                    <a:cubicBezTo>
                      <a:pt x="69" y="81"/>
                      <a:pt x="69" y="81"/>
                      <a:pt x="69" y="81"/>
                    </a:cubicBezTo>
                    <a:lnTo>
                      <a:pt x="69" y="95"/>
                    </a:lnTo>
                    <a:close/>
                    <a:moveTo>
                      <a:pt x="69" y="75"/>
                    </a:moveTo>
                    <a:cubicBezTo>
                      <a:pt x="55" y="75"/>
                      <a:pt x="55" y="75"/>
                      <a:pt x="55" y="75"/>
                    </a:cubicBezTo>
                    <a:cubicBezTo>
                      <a:pt x="55" y="60"/>
                      <a:pt x="55" y="60"/>
                      <a:pt x="55" y="60"/>
                    </a:cubicBezTo>
                    <a:cubicBezTo>
                      <a:pt x="69" y="60"/>
                      <a:pt x="69" y="60"/>
                      <a:pt x="69" y="60"/>
                    </a:cubicBezTo>
                    <a:lnTo>
                      <a:pt x="69" y="75"/>
                    </a:lnTo>
                    <a:close/>
                    <a:moveTo>
                      <a:pt x="90" y="135"/>
                    </a:moveTo>
                    <a:cubicBezTo>
                      <a:pt x="75" y="135"/>
                      <a:pt x="75" y="135"/>
                      <a:pt x="75" y="135"/>
                    </a:cubicBezTo>
                    <a:cubicBezTo>
                      <a:pt x="75" y="120"/>
                      <a:pt x="75" y="120"/>
                      <a:pt x="75" y="120"/>
                    </a:cubicBezTo>
                    <a:cubicBezTo>
                      <a:pt x="90" y="120"/>
                      <a:pt x="90" y="120"/>
                      <a:pt x="90" y="120"/>
                    </a:cubicBezTo>
                    <a:lnTo>
                      <a:pt x="90" y="135"/>
                    </a:lnTo>
                    <a:close/>
                    <a:moveTo>
                      <a:pt x="90" y="115"/>
                    </a:moveTo>
                    <a:cubicBezTo>
                      <a:pt x="75" y="115"/>
                      <a:pt x="75" y="115"/>
                      <a:pt x="75" y="115"/>
                    </a:cubicBezTo>
                    <a:cubicBezTo>
                      <a:pt x="75" y="100"/>
                      <a:pt x="75" y="100"/>
                      <a:pt x="75" y="100"/>
                    </a:cubicBezTo>
                    <a:cubicBezTo>
                      <a:pt x="90" y="100"/>
                      <a:pt x="90" y="100"/>
                      <a:pt x="90" y="100"/>
                    </a:cubicBezTo>
                    <a:lnTo>
                      <a:pt x="90" y="115"/>
                    </a:lnTo>
                    <a:close/>
                    <a:moveTo>
                      <a:pt x="90" y="95"/>
                    </a:moveTo>
                    <a:cubicBezTo>
                      <a:pt x="75" y="95"/>
                      <a:pt x="75" y="95"/>
                      <a:pt x="75" y="95"/>
                    </a:cubicBezTo>
                    <a:cubicBezTo>
                      <a:pt x="75" y="81"/>
                      <a:pt x="75" y="81"/>
                      <a:pt x="75" y="81"/>
                    </a:cubicBezTo>
                    <a:cubicBezTo>
                      <a:pt x="90" y="81"/>
                      <a:pt x="90" y="81"/>
                      <a:pt x="90" y="81"/>
                    </a:cubicBezTo>
                    <a:lnTo>
                      <a:pt x="90" y="95"/>
                    </a:lnTo>
                    <a:close/>
                    <a:moveTo>
                      <a:pt x="90" y="75"/>
                    </a:moveTo>
                    <a:cubicBezTo>
                      <a:pt x="75" y="75"/>
                      <a:pt x="75" y="75"/>
                      <a:pt x="75" y="75"/>
                    </a:cubicBezTo>
                    <a:cubicBezTo>
                      <a:pt x="75" y="60"/>
                      <a:pt x="75" y="60"/>
                      <a:pt x="75" y="60"/>
                    </a:cubicBezTo>
                    <a:cubicBezTo>
                      <a:pt x="90" y="60"/>
                      <a:pt x="90" y="60"/>
                      <a:pt x="90" y="60"/>
                    </a:cubicBezTo>
                    <a:lnTo>
                      <a:pt x="90" y="75"/>
                    </a:lnTo>
                    <a:close/>
                    <a:moveTo>
                      <a:pt x="110" y="135"/>
                    </a:moveTo>
                    <a:cubicBezTo>
                      <a:pt x="95" y="135"/>
                      <a:pt x="95" y="135"/>
                      <a:pt x="95" y="135"/>
                    </a:cubicBezTo>
                    <a:cubicBezTo>
                      <a:pt x="95" y="120"/>
                      <a:pt x="95" y="120"/>
                      <a:pt x="95" y="120"/>
                    </a:cubicBezTo>
                    <a:cubicBezTo>
                      <a:pt x="110" y="120"/>
                      <a:pt x="110" y="120"/>
                      <a:pt x="110" y="120"/>
                    </a:cubicBezTo>
                    <a:lnTo>
                      <a:pt x="110" y="135"/>
                    </a:lnTo>
                    <a:close/>
                    <a:moveTo>
                      <a:pt x="110" y="115"/>
                    </a:moveTo>
                    <a:cubicBezTo>
                      <a:pt x="95" y="115"/>
                      <a:pt x="95" y="115"/>
                      <a:pt x="95" y="115"/>
                    </a:cubicBezTo>
                    <a:cubicBezTo>
                      <a:pt x="95" y="100"/>
                      <a:pt x="95" y="100"/>
                      <a:pt x="95" y="100"/>
                    </a:cubicBezTo>
                    <a:cubicBezTo>
                      <a:pt x="110" y="100"/>
                      <a:pt x="110" y="100"/>
                      <a:pt x="110" y="100"/>
                    </a:cubicBezTo>
                    <a:lnTo>
                      <a:pt x="110" y="115"/>
                    </a:lnTo>
                    <a:close/>
                    <a:moveTo>
                      <a:pt x="110" y="95"/>
                    </a:moveTo>
                    <a:cubicBezTo>
                      <a:pt x="95" y="95"/>
                      <a:pt x="95" y="95"/>
                      <a:pt x="95" y="95"/>
                    </a:cubicBezTo>
                    <a:cubicBezTo>
                      <a:pt x="95" y="81"/>
                      <a:pt x="95" y="81"/>
                      <a:pt x="95" y="81"/>
                    </a:cubicBezTo>
                    <a:cubicBezTo>
                      <a:pt x="110" y="81"/>
                      <a:pt x="110" y="81"/>
                      <a:pt x="110" y="81"/>
                    </a:cubicBezTo>
                    <a:lnTo>
                      <a:pt x="110" y="95"/>
                    </a:lnTo>
                    <a:close/>
                    <a:moveTo>
                      <a:pt x="110" y="75"/>
                    </a:moveTo>
                    <a:cubicBezTo>
                      <a:pt x="95" y="75"/>
                      <a:pt x="95" y="75"/>
                      <a:pt x="95" y="75"/>
                    </a:cubicBezTo>
                    <a:cubicBezTo>
                      <a:pt x="95" y="60"/>
                      <a:pt x="95" y="60"/>
                      <a:pt x="95" y="60"/>
                    </a:cubicBezTo>
                    <a:cubicBezTo>
                      <a:pt x="110" y="60"/>
                      <a:pt x="110" y="60"/>
                      <a:pt x="110" y="60"/>
                    </a:cubicBezTo>
                    <a:lnTo>
                      <a:pt x="110" y="75"/>
                    </a:lnTo>
                    <a:close/>
                    <a:moveTo>
                      <a:pt x="130" y="115"/>
                    </a:moveTo>
                    <a:cubicBezTo>
                      <a:pt x="116" y="115"/>
                      <a:pt x="116" y="115"/>
                      <a:pt x="116" y="115"/>
                    </a:cubicBezTo>
                    <a:cubicBezTo>
                      <a:pt x="116" y="100"/>
                      <a:pt x="116" y="100"/>
                      <a:pt x="116" y="100"/>
                    </a:cubicBezTo>
                    <a:cubicBezTo>
                      <a:pt x="130" y="100"/>
                      <a:pt x="130" y="100"/>
                      <a:pt x="130" y="100"/>
                    </a:cubicBezTo>
                    <a:lnTo>
                      <a:pt x="130" y="115"/>
                    </a:lnTo>
                    <a:close/>
                    <a:moveTo>
                      <a:pt x="130" y="95"/>
                    </a:moveTo>
                    <a:cubicBezTo>
                      <a:pt x="116" y="95"/>
                      <a:pt x="116" y="95"/>
                      <a:pt x="116" y="95"/>
                    </a:cubicBezTo>
                    <a:cubicBezTo>
                      <a:pt x="116" y="81"/>
                      <a:pt x="116" y="81"/>
                      <a:pt x="116" y="81"/>
                    </a:cubicBezTo>
                    <a:cubicBezTo>
                      <a:pt x="130" y="81"/>
                      <a:pt x="130" y="81"/>
                      <a:pt x="130" y="81"/>
                    </a:cubicBezTo>
                    <a:lnTo>
                      <a:pt x="130" y="95"/>
                    </a:lnTo>
                    <a:close/>
                    <a:moveTo>
                      <a:pt x="130" y="75"/>
                    </a:moveTo>
                    <a:cubicBezTo>
                      <a:pt x="116" y="75"/>
                      <a:pt x="116" y="75"/>
                      <a:pt x="116" y="75"/>
                    </a:cubicBezTo>
                    <a:cubicBezTo>
                      <a:pt x="116" y="60"/>
                      <a:pt x="116" y="60"/>
                      <a:pt x="116" y="60"/>
                    </a:cubicBezTo>
                    <a:cubicBezTo>
                      <a:pt x="130" y="60"/>
                      <a:pt x="130" y="60"/>
                      <a:pt x="130" y="60"/>
                    </a:cubicBezTo>
                    <a:lnTo>
                      <a:pt x="130" y="75"/>
                    </a:lnTo>
                    <a:close/>
                    <a:moveTo>
                      <a:pt x="151" y="115"/>
                    </a:moveTo>
                    <a:cubicBezTo>
                      <a:pt x="136" y="115"/>
                      <a:pt x="136" y="115"/>
                      <a:pt x="136" y="115"/>
                    </a:cubicBezTo>
                    <a:cubicBezTo>
                      <a:pt x="136" y="100"/>
                      <a:pt x="136" y="100"/>
                      <a:pt x="136" y="100"/>
                    </a:cubicBezTo>
                    <a:cubicBezTo>
                      <a:pt x="151" y="100"/>
                      <a:pt x="151" y="100"/>
                      <a:pt x="151" y="100"/>
                    </a:cubicBezTo>
                    <a:lnTo>
                      <a:pt x="151" y="115"/>
                    </a:lnTo>
                    <a:close/>
                    <a:moveTo>
                      <a:pt x="151" y="95"/>
                    </a:moveTo>
                    <a:cubicBezTo>
                      <a:pt x="136" y="95"/>
                      <a:pt x="136" y="95"/>
                      <a:pt x="136" y="95"/>
                    </a:cubicBezTo>
                    <a:cubicBezTo>
                      <a:pt x="136" y="81"/>
                      <a:pt x="136" y="81"/>
                      <a:pt x="136" y="81"/>
                    </a:cubicBezTo>
                    <a:cubicBezTo>
                      <a:pt x="151" y="81"/>
                      <a:pt x="151" y="81"/>
                      <a:pt x="151" y="81"/>
                    </a:cubicBezTo>
                    <a:lnTo>
                      <a:pt x="151" y="95"/>
                    </a:lnTo>
                    <a:close/>
                    <a:moveTo>
                      <a:pt x="151" y="75"/>
                    </a:moveTo>
                    <a:cubicBezTo>
                      <a:pt x="136" y="75"/>
                      <a:pt x="136" y="75"/>
                      <a:pt x="136" y="75"/>
                    </a:cubicBezTo>
                    <a:cubicBezTo>
                      <a:pt x="136" y="60"/>
                      <a:pt x="136" y="60"/>
                      <a:pt x="136" y="60"/>
                    </a:cubicBezTo>
                    <a:cubicBezTo>
                      <a:pt x="151" y="60"/>
                      <a:pt x="151" y="60"/>
                      <a:pt x="151" y="60"/>
                    </a:cubicBezTo>
                    <a:lnTo>
                      <a:pt x="151" y="75"/>
                    </a:lnTo>
                    <a:close/>
                    <a:moveTo>
                      <a:pt x="150" y="34"/>
                    </a:moveTo>
                    <a:cubicBezTo>
                      <a:pt x="150" y="46"/>
                      <a:pt x="150" y="46"/>
                      <a:pt x="150" y="46"/>
                    </a:cubicBezTo>
                    <a:cubicBezTo>
                      <a:pt x="14" y="46"/>
                      <a:pt x="14" y="46"/>
                      <a:pt x="14" y="46"/>
                    </a:cubicBezTo>
                    <a:cubicBezTo>
                      <a:pt x="14" y="34"/>
                      <a:pt x="14" y="34"/>
                      <a:pt x="14" y="34"/>
                    </a:cubicBezTo>
                    <a:lnTo>
                      <a:pt x="150" y="3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" name="Rectangle 6"/>
              <p:cNvSpPr>
                <a:spLocks noChangeArrowheads="1"/>
              </p:cNvSpPr>
              <p:nvPr/>
            </p:nvSpPr>
            <p:spPr bwMode="auto">
              <a:xfrm>
                <a:off x="3757" y="1958"/>
                <a:ext cx="36" cy="6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" name="Rectangle 7"/>
              <p:cNvSpPr>
                <a:spLocks noChangeArrowheads="1"/>
              </p:cNvSpPr>
              <p:nvPr/>
            </p:nvSpPr>
            <p:spPr bwMode="auto">
              <a:xfrm>
                <a:off x="3884" y="1958"/>
                <a:ext cx="36" cy="6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6011573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65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7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7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90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32" grpId="0"/>
      <p:bldP spid="34" grpId="0"/>
      <p:bldP spid="36" grpId="0"/>
      <p:bldP spid="38" grpId="0"/>
      <p:bldP spid="40" grpId="0"/>
      <p:bldP spid="42" grpId="0"/>
      <p:bldP spid="44" grpId="0"/>
      <p:bldP spid="46" grpId="0"/>
      <p:bldP spid="48" grpId="0"/>
      <p:bldP spid="5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标题 1"/>
          <p:cNvSpPr>
            <a:spLocks noGrp="1"/>
          </p:cNvSpPr>
          <p:nvPr>
            <p:ph type="title"/>
          </p:nvPr>
        </p:nvSpPr>
        <p:spPr>
          <a:xfrm>
            <a:off x="1266092" y="215900"/>
            <a:ext cx="9594525" cy="1004888"/>
          </a:xfrm>
        </p:spPr>
        <p:txBody>
          <a:bodyPr/>
          <a:lstStyle/>
          <a:p>
            <a:r>
              <a:rPr lang="zh-CN" altLang="en-US" b="1" smtClean="0">
                <a:solidFill>
                  <a:srgbClr val="43434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纤黑简体" panose="02000000000000000000" pitchFamily="2" charset="-122"/>
                <a:ea typeface="方正正纤黑简体" panose="02000000000000000000" pitchFamily="2" charset="-122"/>
              </a:rPr>
              <a:t> 三年一盘棋，发展学生的核心素养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3561968" y="1214425"/>
            <a:ext cx="4429156" cy="45810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</p:spTree>
    <p:custDataLst>
      <p:tags r:id="rId3"/>
    </p:custData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标题 1"/>
          <p:cNvSpPr>
            <a:spLocks noGrp="1"/>
          </p:cNvSpPr>
          <p:nvPr>
            <p:ph type="title"/>
          </p:nvPr>
        </p:nvSpPr>
        <p:spPr>
          <a:xfrm>
            <a:off x="838200" y="404446"/>
            <a:ext cx="10515600" cy="633046"/>
          </a:xfrm>
        </p:spPr>
        <p:txBody>
          <a:bodyPr/>
          <a:lstStyle/>
          <a:p>
            <a:r>
              <a:rPr lang="en-US" altLang="zh-CN" smtClean="0">
                <a:sym typeface="+mn-ea"/>
              </a:rPr>
              <a:t>4-1</a:t>
            </a:r>
            <a:r>
              <a:rPr lang="zh-CN" altLang="en-US" smtClean="0">
                <a:sym typeface="+mn-ea"/>
              </a:rPr>
              <a:t>自主学习</a:t>
            </a:r>
            <a:endParaRPr lang="en-US" altLang="zh-CN" smtClean="0">
              <a:sym typeface="+mn-ea"/>
            </a:endParaRPr>
          </a:p>
        </p:txBody>
      </p:sp>
      <p:sp>
        <p:nvSpPr>
          <p:cNvPr id="23555" name="内容占位符 2"/>
          <p:cNvSpPr>
            <a:spLocks noGrp="1"/>
          </p:cNvSpPr>
          <p:nvPr>
            <p:ph idx="1"/>
          </p:nvPr>
        </p:nvSpPr>
        <p:spPr>
          <a:xfrm>
            <a:off x="838200" y="1072673"/>
            <a:ext cx="8217877" cy="4805363"/>
          </a:xfrm>
        </p:spPr>
        <p:txBody>
          <a:bodyPr/>
          <a:lstStyle/>
          <a:p>
            <a:r>
              <a:rPr lang="zh-CN" altLang="zh-CN" smtClean="0"/>
              <a:t>自学能力是一个学生最主要的学习力之一。</a:t>
            </a:r>
          </a:p>
          <a:p>
            <a:r>
              <a:rPr lang="zh-CN" altLang="zh-CN" smtClean="0"/>
              <a:t>自学能力是未来适应社会最重要的能力之一。</a:t>
            </a:r>
          </a:p>
          <a:p>
            <a:endParaRPr lang="zh-CN" altLang="en-US" smtClean="0"/>
          </a:p>
          <a:p>
            <a:endParaRPr lang="zh-CN" altLang="en-US" smtClean="0"/>
          </a:p>
          <a:p>
            <a:endParaRPr lang="zh-CN" altLang="en-US" smtClean="0"/>
          </a:p>
          <a:p>
            <a:endParaRPr lang="zh-CN" altLang="en-US" smtClean="0"/>
          </a:p>
          <a:p>
            <a:endParaRPr lang="zh-CN" altLang="en-US" smtClean="0"/>
          </a:p>
          <a:p>
            <a:endParaRPr lang="zh-CN" altLang="zh-CN" smtClean="0"/>
          </a:p>
        </p:txBody>
      </p:sp>
      <p:grpSp>
        <p:nvGrpSpPr>
          <p:cNvPr id="2" name="组合 28"/>
          <p:cNvGrpSpPr/>
          <p:nvPr>
            <p:custDataLst>
              <p:tags r:id="rId2"/>
            </p:custDataLst>
          </p:nvPr>
        </p:nvGrpSpPr>
        <p:grpSpPr>
          <a:xfrm>
            <a:off x="895351" y="3514247"/>
            <a:ext cx="3496733" cy="787400"/>
            <a:chOff x="3467099" y="3350313"/>
            <a:chExt cx="5257804" cy="1205872"/>
          </a:xfrm>
        </p:grpSpPr>
        <p:cxnSp>
          <p:nvCxnSpPr>
            <p:cNvPr id="43" name="肘形连接符 42"/>
            <p:cNvCxnSpPr/>
            <p:nvPr>
              <p:custDataLst>
                <p:tags r:id="rId3"/>
              </p:custDataLst>
            </p:nvPr>
          </p:nvCxnSpPr>
          <p:spPr>
            <a:xfrm rot="16200000" flipV="1">
              <a:off x="4178615" y="2638797"/>
              <a:ext cx="1205872" cy="2628902"/>
            </a:xfrm>
            <a:prstGeom prst="bentConnector3">
              <a:avLst/>
            </a:prstGeom>
            <a:ln w="38100">
              <a:solidFill>
                <a:srgbClr val="A3C900"/>
              </a:solidFill>
              <a:tailEnd type="triangle"/>
            </a:ln>
          </p:spPr>
          <p:style>
            <a:lnRef idx="1">
              <a:srgbClr val="5B9BD5"/>
            </a:lnRef>
            <a:fillRef idx="0">
              <a:srgbClr val="5B9BD5"/>
            </a:fillRef>
            <a:effectRef idx="0">
              <a:srgbClr val="5B9BD5"/>
            </a:effectRef>
            <a:fontRef idx="minor">
              <a:sysClr val="windowText" lastClr="000000"/>
            </a:fontRef>
          </p:style>
        </p:cxnSp>
        <p:cxnSp>
          <p:nvCxnSpPr>
            <p:cNvPr id="44" name="肘形连接符 43"/>
            <p:cNvCxnSpPr/>
            <p:nvPr>
              <p:custDataLst>
                <p:tags r:id="rId4"/>
              </p:custDataLst>
            </p:nvPr>
          </p:nvCxnSpPr>
          <p:spPr>
            <a:xfrm rot="5400000" flipH="1" flipV="1">
              <a:off x="5493065" y="3953249"/>
              <a:ext cx="1205872" cy="0"/>
            </a:xfrm>
            <a:prstGeom prst="bentConnector3">
              <a:avLst/>
            </a:prstGeom>
            <a:ln w="38100">
              <a:solidFill>
                <a:srgbClr val="A3C900"/>
              </a:solidFill>
              <a:tailEnd type="triangle"/>
            </a:ln>
          </p:spPr>
          <p:style>
            <a:lnRef idx="1">
              <a:srgbClr val="5B9BD5"/>
            </a:lnRef>
            <a:fillRef idx="0">
              <a:srgbClr val="5B9BD5"/>
            </a:fillRef>
            <a:effectRef idx="0">
              <a:srgbClr val="5B9BD5"/>
            </a:effectRef>
            <a:fontRef idx="minor">
              <a:sysClr val="windowText" lastClr="000000"/>
            </a:fontRef>
          </p:style>
        </p:cxnSp>
        <p:cxnSp>
          <p:nvCxnSpPr>
            <p:cNvPr id="45" name="肘形连接符 44"/>
            <p:cNvCxnSpPr/>
            <p:nvPr>
              <p:custDataLst>
                <p:tags r:id="rId5"/>
              </p:custDataLst>
            </p:nvPr>
          </p:nvCxnSpPr>
          <p:spPr>
            <a:xfrm rot="5400000" flipH="1" flipV="1">
              <a:off x="6807517" y="2638797"/>
              <a:ext cx="1205872" cy="2628902"/>
            </a:xfrm>
            <a:prstGeom prst="bentConnector3">
              <a:avLst/>
            </a:prstGeom>
            <a:ln w="38100">
              <a:solidFill>
                <a:srgbClr val="A3C900"/>
              </a:solidFill>
              <a:tailEnd type="triangle"/>
            </a:ln>
          </p:spPr>
          <p:style>
            <a:lnRef idx="1">
              <a:srgbClr val="5B9BD5"/>
            </a:lnRef>
            <a:fillRef idx="0">
              <a:srgbClr val="5B9BD5"/>
            </a:fillRef>
            <a:effectRef idx="0">
              <a:srgbClr val="5B9BD5"/>
            </a:effectRef>
            <a:fontRef idx="minor">
              <a:sysClr val="windowText" lastClr="000000"/>
            </a:fontRef>
          </p:style>
        </p:cxnSp>
      </p:grpSp>
      <p:sp>
        <p:nvSpPr>
          <p:cNvPr id="46" name="六边形 45"/>
          <p:cNvSpPr/>
          <p:nvPr>
            <p:custDataLst>
              <p:tags r:id="rId6"/>
            </p:custDataLst>
          </p:nvPr>
        </p:nvSpPr>
        <p:spPr>
          <a:xfrm>
            <a:off x="2006601" y="4301646"/>
            <a:ext cx="1501530" cy="1237507"/>
          </a:xfrm>
          <a:prstGeom prst="hexagon">
            <a:avLst>
              <a:gd name="adj" fmla="val 46894"/>
              <a:gd name="vf" fmla="val 115470"/>
            </a:avLst>
          </a:prstGeom>
          <a:solidFill>
            <a:srgbClr val="00A1C7"/>
          </a:solidFill>
          <a:ln w="25400" cap="flat" cmpd="sng" algn="ctr">
            <a:noFill/>
            <a:prstDash val="solid"/>
          </a:ln>
          <a:effectLst/>
        </p:spPr>
        <p:txBody>
          <a:bodyPr lIns="0" tIns="0" rIns="0" bIns="0" anchor="ctr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 kern="0">
                <a:ea typeface="宋体" charset="-122"/>
              </a:rPr>
              <a:t>自学</a:t>
            </a:r>
          </a:p>
          <a:p>
            <a:pPr algn="ctr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 kern="0">
                <a:ea typeface="宋体" charset="-122"/>
              </a:rPr>
              <a:t>三个层级</a:t>
            </a:r>
          </a:p>
        </p:txBody>
      </p:sp>
      <p:sp>
        <p:nvSpPr>
          <p:cNvPr id="47" name="六边形 46"/>
          <p:cNvSpPr/>
          <p:nvPr>
            <p:custDataLst>
              <p:tags r:id="rId7"/>
            </p:custDataLst>
          </p:nvPr>
        </p:nvSpPr>
        <p:spPr>
          <a:xfrm>
            <a:off x="361951" y="2870201"/>
            <a:ext cx="1068916" cy="885825"/>
          </a:xfrm>
          <a:prstGeom prst="hexagon">
            <a:avLst>
              <a:gd name="adj" fmla="val 46894"/>
              <a:gd name="vf" fmla="val 115470"/>
            </a:avLst>
          </a:prstGeom>
          <a:solidFill>
            <a:srgbClr val="A3C900"/>
          </a:solidFill>
          <a:ln w="25400" cap="flat" cmpd="sng" algn="ctr">
            <a:noFill/>
            <a:prstDash val="solid"/>
          </a:ln>
          <a:effectLst/>
        </p:spPr>
        <p:txBody>
          <a:bodyPr lIns="0" tIns="0" rIns="0" bIns="0" anchor="ctr">
            <a:norm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kern="0">
                <a:ea typeface="宋体" charset="-122"/>
              </a:rPr>
              <a:t>预习</a:t>
            </a:r>
          </a:p>
        </p:txBody>
      </p:sp>
      <p:sp>
        <p:nvSpPr>
          <p:cNvPr id="48" name="六边形 47"/>
          <p:cNvSpPr/>
          <p:nvPr>
            <p:custDataLst>
              <p:tags r:id="rId8"/>
            </p:custDataLst>
          </p:nvPr>
        </p:nvSpPr>
        <p:spPr>
          <a:xfrm>
            <a:off x="3745523" y="2382715"/>
            <a:ext cx="1397977" cy="1074384"/>
          </a:xfrm>
          <a:prstGeom prst="hexagon">
            <a:avLst>
              <a:gd name="adj" fmla="val 46894"/>
              <a:gd name="vf" fmla="val 115470"/>
            </a:avLst>
          </a:prstGeom>
          <a:solidFill>
            <a:srgbClr val="A3C900"/>
          </a:solidFill>
          <a:ln w="25400" cap="flat" cmpd="sng" algn="ctr">
            <a:noFill/>
            <a:prstDash val="solid"/>
          </a:ln>
          <a:effectLst/>
        </p:spPr>
        <p:txBody>
          <a:bodyPr lIns="0" tIns="0" rIns="0" bIns="0" anchor="ctr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 kern="0">
                <a:ea typeface="宋体" charset="-122"/>
              </a:rPr>
              <a:t>自我反思总结提高</a:t>
            </a:r>
          </a:p>
        </p:txBody>
      </p:sp>
      <p:sp>
        <p:nvSpPr>
          <p:cNvPr id="49" name="六边形 48"/>
          <p:cNvSpPr/>
          <p:nvPr>
            <p:custDataLst>
              <p:tags r:id="rId9"/>
            </p:custDataLst>
          </p:nvPr>
        </p:nvSpPr>
        <p:spPr>
          <a:xfrm>
            <a:off x="2110317" y="2571273"/>
            <a:ext cx="1066800" cy="885825"/>
          </a:xfrm>
          <a:prstGeom prst="hexagon">
            <a:avLst>
              <a:gd name="adj" fmla="val 46894"/>
              <a:gd name="vf" fmla="val 115470"/>
            </a:avLst>
          </a:prstGeom>
          <a:solidFill>
            <a:srgbClr val="A3C900"/>
          </a:solidFill>
          <a:ln w="25400" cap="flat" cmpd="sng" algn="ctr">
            <a:noFill/>
            <a:prstDash val="solid"/>
          </a:ln>
          <a:effectLst/>
        </p:spPr>
        <p:txBody>
          <a:bodyPr lIns="0" tIns="0" rIns="0" bIns="0" anchor="ctr">
            <a:normAutofit fontScale="92500" lnSpcReduction="10000"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kern="0">
                <a:ea typeface="宋体" charset="-122"/>
              </a:rPr>
              <a:t>自主专研</a:t>
            </a:r>
          </a:p>
        </p:txBody>
      </p:sp>
      <p:sp>
        <p:nvSpPr>
          <p:cNvPr id="50" name="右箭头 49"/>
          <p:cNvSpPr/>
          <p:nvPr/>
        </p:nvSpPr>
        <p:spPr>
          <a:xfrm>
            <a:off x="5238751" y="3707922"/>
            <a:ext cx="1039283" cy="2444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cxnSp>
        <p:nvCxnSpPr>
          <p:cNvPr id="51" name="直接连接符 50"/>
          <p:cNvCxnSpPr>
            <a:stCxn id="55" idx="2"/>
          </p:cNvCxnSpPr>
          <p:nvPr>
            <p:custDataLst>
              <p:tags r:id="rId10"/>
            </p:custDataLst>
          </p:nvPr>
        </p:nvCxnSpPr>
        <p:spPr>
          <a:xfrm rot="5400000">
            <a:off x="7332231" y="2508181"/>
            <a:ext cx="1168399" cy="2208985"/>
          </a:xfrm>
          <a:prstGeom prst="line">
            <a:avLst/>
          </a:prstGeom>
          <a:ln>
            <a:solidFill>
              <a:srgbClr val="FFFFFF">
                <a:lumMod val="65000"/>
              </a:srgbClr>
            </a:solidFill>
          </a:ln>
        </p:spPr>
        <p:style>
          <a:lnRef idx="1">
            <a:srgbClr val="2CBEBB"/>
          </a:lnRef>
          <a:fillRef idx="0">
            <a:srgbClr val="2CBEBB"/>
          </a:fillRef>
          <a:effectRef idx="0">
            <a:srgbClr val="2CBEBB"/>
          </a:effectRef>
          <a:fontRef idx="minor">
            <a:srgbClr val="5F5F5F"/>
          </a:fontRef>
        </p:style>
      </p:cxnSp>
      <p:cxnSp>
        <p:nvCxnSpPr>
          <p:cNvPr id="52" name="直接连接符 51"/>
          <p:cNvCxnSpPr>
            <a:stCxn id="55" idx="2"/>
          </p:cNvCxnSpPr>
          <p:nvPr>
            <p:custDataLst>
              <p:tags r:id="rId11"/>
            </p:custDataLst>
          </p:nvPr>
        </p:nvCxnSpPr>
        <p:spPr>
          <a:xfrm rot="16200000" flipH="1">
            <a:off x="9227705" y="2821690"/>
            <a:ext cx="1168399" cy="1581965"/>
          </a:xfrm>
          <a:prstGeom prst="line">
            <a:avLst/>
          </a:prstGeom>
          <a:ln>
            <a:solidFill>
              <a:srgbClr val="FFFFFF">
                <a:lumMod val="65000"/>
              </a:srgbClr>
            </a:solidFill>
          </a:ln>
        </p:spPr>
        <p:style>
          <a:lnRef idx="1">
            <a:srgbClr val="2CBEBB"/>
          </a:lnRef>
          <a:fillRef idx="0">
            <a:srgbClr val="2CBEBB"/>
          </a:fillRef>
          <a:effectRef idx="0">
            <a:srgbClr val="2CBEBB"/>
          </a:effectRef>
          <a:fontRef idx="minor">
            <a:srgbClr val="5F5F5F"/>
          </a:fontRef>
        </p:style>
      </p:cxnSp>
      <p:cxnSp>
        <p:nvCxnSpPr>
          <p:cNvPr id="53" name="直接连接符 52"/>
          <p:cNvCxnSpPr>
            <a:stCxn id="55" idx="2"/>
          </p:cNvCxnSpPr>
          <p:nvPr>
            <p:custDataLst>
              <p:tags r:id="rId12"/>
            </p:custDataLst>
          </p:nvPr>
        </p:nvCxnSpPr>
        <p:spPr>
          <a:xfrm rot="5400000">
            <a:off x="7964056" y="3140006"/>
            <a:ext cx="1168399" cy="945335"/>
          </a:xfrm>
          <a:prstGeom prst="line">
            <a:avLst/>
          </a:prstGeom>
          <a:ln>
            <a:solidFill>
              <a:srgbClr val="FFFFFF">
                <a:lumMod val="65000"/>
              </a:srgbClr>
            </a:solidFill>
          </a:ln>
        </p:spPr>
        <p:style>
          <a:lnRef idx="1">
            <a:srgbClr val="2CBEBB"/>
          </a:lnRef>
          <a:fillRef idx="0">
            <a:srgbClr val="2CBEBB"/>
          </a:fillRef>
          <a:effectRef idx="0">
            <a:srgbClr val="2CBEBB"/>
          </a:effectRef>
          <a:fontRef idx="minor">
            <a:srgbClr val="5F5F5F"/>
          </a:fontRef>
        </p:style>
      </p:cxnSp>
      <p:cxnSp>
        <p:nvCxnSpPr>
          <p:cNvPr id="54" name="直接连接符 53"/>
          <p:cNvCxnSpPr>
            <a:stCxn id="55" idx="2"/>
          </p:cNvCxnSpPr>
          <p:nvPr>
            <p:custDataLst>
              <p:tags r:id="rId13"/>
            </p:custDataLst>
          </p:nvPr>
        </p:nvCxnSpPr>
        <p:spPr>
          <a:xfrm rot="16200000" flipH="1">
            <a:off x="8595880" y="3453515"/>
            <a:ext cx="1168399" cy="318315"/>
          </a:xfrm>
          <a:prstGeom prst="line">
            <a:avLst/>
          </a:prstGeom>
          <a:ln>
            <a:solidFill>
              <a:srgbClr val="FFFFFF">
                <a:lumMod val="65000"/>
              </a:srgbClr>
            </a:solidFill>
          </a:ln>
        </p:spPr>
        <p:style>
          <a:lnRef idx="1">
            <a:srgbClr val="2CBEBB"/>
          </a:lnRef>
          <a:fillRef idx="0">
            <a:srgbClr val="2CBEBB"/>
          </a:fillRef>
          <a:effectRef idx="0">
            <a:srgbClr val="2CBEBB"/>
          </a:effectRef>
          <a:fontRef idx="minor">
            <a:srgbClr val="5F5F5F"/>
          </a:fontRef>
        </p:style>
      </p:cxnSp>
      <p:sp>
        <p:nvSpPr>
          <p:cNvPr id="55" name="矩形 54"/>
          <p:cNvSpPr/>
          <p:nvPr>
            <p:custDataLst>
              <p:tags r:id="rId14"/>
            </p:custDataLst>
          </p:nvPr>
        </p:nvSpPr>
        <p:spPr>
          <a:xfrm>
            <a:off x="7148160" y="2417896"/>
            <a:ext cx="3745523" cy="610578"/>
          </a:xfrm>
          <a:prstGeom prst="rect">
            <a:avLst/>
          </a:prstGeom>
        </p:spPr>
        <p:style>
          <a:lnRef idx="2">
            <a:srgbClr val="2CBEBB">
              <a:shade val="50000"/>
            </a:srgbClr>
          </a:lnRef>
          <a:fillRef idx="1">
            <a:srgbClr val="2CBEBB"/>
          </a:fillRef>
          <a:effectRef idx="0">
            <a:srgbClr val="2CBEBB"/>
          </a:effectRef>
          <a:fontRef idx="minor">
            <a:srgbClr val="FFFFFF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>
                <a:sym typeface="Arial" pitchFamily="34" charset="0"/>
              </a:rPr>
              <a:t>自学的 主要内容</a:t>
            </a:r>
          </a:p>
        </p:txBody>
      </p:sp>
      <p:grpSp>
        <p:nvGrpSpPr>
          <p:cNvPr id="3" name="组合 72"/>
          <p:cNvGrpSpPr/>
          <p:nvPr>
            <p:custDataLst>
              <p:tags r:id="rId15"/>
            </p:custDataLst>
          </p:nvPr>
        </p:nvGrpSpPr>
        <p:grpSpPr>
          <a:xfrm>
            <a:off x="6666212" y="4196873"/>
            <a:ext cx="309033" cy="238125"/>
            <a:chOff x="1332493" y="4244935"/>
            <a:chExt cx="461554" cy="357050"/>
          </a:xfrm>
        </p:grpSpPr>
        <p:sp>
          <p:nvSpPr>
            <p:cNvPr id="56" name="圆角矩形 55"/>
            <p:cNvSpPr/>
            <p:nvPr>
              <p:custDataLst>
                <p:tags r:id="rId16"/>
              </p:custDataLst>
            </p:nvPr>
          </p:nvSpPr>
          <p:spPr>
            <a:xfrm>
              <a:off x="1332493" y="4244935"/>
              <a:ext cx="461554" cy="357050"/>
            </a:xfrm>
            <a:prstGeom prst="roundRect">
              <a:avLst/>
            </a:prstGeom>
            <a:ln>
              <a:noFill/>
            </a:ln>
          </p:spPr>
          <p:style>
            <a:lnRef idx="2">
              <a:srgbClr val="2CBEBB">
                <a:shade val="50000"/>
              </a:srgbClr>
            </a:lnRef>
            <a:fillRef idx="1">
              <a:srgbClr val="2CBEBB"/>
            </a:fillRef>
            <a:effectRef idx="0">
              <a:srgbClr val="2CBEBB"/>
            </a:effectRef>
            <a:fontRef idx="minor">
              <a:srgbClr val="FFFFFF"/>
            </a:fontRef>
          </p:style>
          <p:txBody>
            <a:bodyPr anchor="ctr">
              <a:normAutofit fontScale="55000" lnSpcReduction="20000"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ym typeface="Arial" pitchFamily="34" charset="0"/>
              </a:endParaRPr>
            </a:p>
          </p:txBody>
        </p:sp>
        <p:sp>
          <p:nvSpPr>
            <p:cNvPr id="57" name="KSO_Shape"/>
            <p:cNvSpPr/>
            <p:nvPr>
              <p:custDataLst>
                <p:tags r:id="rId17"/>
              </p:custDataLst>
            </p:nvPr>
          </p:nvSpPr>
          <p:spPr>
            <a:xfrm>
              <a:off x="1462108" y="4349670"/>
              <a:ext cx="202325" cy="154722"/>
            </a:xfrm>
            <a:custGeom>
              <a:rect l="l" t="t" r="r" b="b"/>
              <a:pathLst>
                <a:path w="936104" h="739561">
                  <a:moveTo>
                    <a:pt x="282640" y="667561"/>
                  </a:moveTo>
                  <a:lnTo>
                    <a:pt x="653465" y="667561"/>
                  </a:lnTo>
                  <a:lnTo>
                    <a:pt x="684077" y="739561"/>
                  </a:lnTo>
                  <a:lnTo>
                    <a:pt x="252028" y="739561"/>
                  </a:lnTo>
                  <a:close/>
                  <a:moveTo>
                    <a:pt x="54052" y="52175"/>
                  </a:moveTo>
                  <a:lnTo>
                    <a:pt x="54052" y="520175"/>
                  </a:lnTo>
                  <a:lnTo>
                    <a:pt x="882052" y="520175"/>
                  </a:lnTo>
                  <a:lnTo>
                    <a:pt x="882052" y="52175"/>
                  </a:lnTo>
                  <a:close/>
                  <a:moveTo>
                    <a:pt x="0" y="0"/>
                  </a:moveTo>
                  <a:lnTo>
                    <a:pt x="936104" y="0"/>
                  </a:lnTo>
                  <a:lnTo>
                    <a:pt x="936104" y="648000"/>
                  </a:lnTo>
                  <a:lnTo>
                    <a:pt x="0" y="64800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rgbClr val="2CBEBB">
                <a:shade val="50000"/>
              </a:srgbClr>
            </a:lnRef>
            <a:fillRef idx="1">
              <a:srgbClr val="2CBEBB"/>
            </a:fillRef>
            <a:effectRef idx="0">
              <a:srgbClr val="2CBEBB"/>
            </a:effectRef>
            <a:fontRef idx="minor">
              <a:srgbClr val="FFFFFF"/>
            </a:fontRef>
          </p:style>
          <p:txBody>
            <a:bodyPr bIns="324000" anchor="ctr">
              <a:normAutofit fontScale="25000" lnSpcReduction="20000"/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5F5F5F"/>
                </a:solidFill>
                <a:sym typeface="Arial" pitchFamily="34" charset="0"/>
              </a:endParaRPr>
            </a:p>
          </p:txBody>
        </p:sp>
      </p:grpSp>
      <p:grpSp>
        <p:nvGrpSpPr>
          <p:cNvPr id="4" name="组合 73"/>
          <p:cNvGrpSpPr/>
          <p:nvPr>
            <p:custDataLst>
              <p:tags r:id="rId18"/>
            </p:custDataLst>
          </p:nvPr>
        </p:nvGrpSpPr>
        <p:grpSpPr>
          <a:xfrm>
            <a:off x="7929862" y="4196873"/>
            <a:ext cx="309033" cy="238125"/>
            <a:chOff x="2589370" y="4264194"/>
            <a:chExt cx="461554" cy="357050"/>
          </a:xfrm>
        </p:grpSpPr>
        <p:sp>
          <p:nvSpPr>
            <p:cNvPr id="58" name="圆角矩形 57"/>
            <p:cNvSpPr/>
            <p:nvPr>
              <p:custDataLst>
                <p:tags r:id="rId19"/>
              </p:custDataLst>
            </p:nvPr>
          </p:nvSpPr>
          <p:spPr>
            <a:xfrm>
              <a:off x="2589370" y="4264194"/>
              <a:ext cx="461554" cy="357050"/>
            </a:xfrm>
            <a:prstGeom prst="roundRect">
              <a:avLst/>
            </a:prstGeom>
            <a:solidFill>
              <a:srgbClr val="66D9AA"/>
            </a:solidFill>
            <a:ln>
              <a:noFill/>
            </a:ln>
          </p:spPr>
          <p:style>
            <a:lnRef idx="2">
              <a:srgbClr val="2CBEBB">
                <a:shade val="50000"/>
              </a:srgbClr>
            </a:lnRef>
            <a:fillRef idx="1">
              <a:srgbClr val="2CBEBB"/>
            </a:fillRef>
            <a:effectRef idx="0">
              <a:srgbClr val="2CBEBB"/>
            </a:effectRef>
            <a:fontRef idx="minor">
              <a:srgbClr val="FFFFFF"/>
            </a:fontRef>
          </p:style>
          <p:txBody>
            <a:bodyPr anchor="ctr">
              <a:normAutofit fontScale="55000" lnSpcReduction="20000"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ym typeface="Arial" pitchFamily="34" charset="0"/>
              </a:endParaRPr>
            </a:p>
          </p:txBody>
        </p:sp>
        <p:sp>
          <p:nvSpPr>
            <p:cNvPr id="59" name="KSO_Shape"/>
            <p:cNvSpPr/>
            <p:nvPr>
              <p:custDataLst>
                <p:tags r:id="rId20"/>
              </p:custDataLst>
            </p:nvPr>
          </p:nvSpPr>
          <p:spPr bwMode="auto">
            <a:xfrm>
              <a:off x="2750597" y="4337985"/>
              <a:ext cx="154906" cy="183285"/>
            </a:xfrm>
            <a:custGeom>
              <a:gdLst>
                <a:gd name="T0" fmla="*/ 1531007 w 4340"/>
                <a:gd name="T1" fmla="*/ 12533 h 5168"/>
                <a:gd name="T2" fmla="*/ 1585594 w 4340"/>
                <a:gd name="T3" fmla="*/ 64139 h 5168"/>
                <a:gd name="T4" fmla="*/ 1600347 w 4340"/>
                <a:gd name="T5" fmla="*/ 1789255 h 5168"/>
                <a:gd name="T6" fmla="*/ 1572685 w 4340"/>
                <a:gd name="T7" fmla="*/ 1860398 h 5168"/>
                <a:gd name="T8" fmla="*/ 1508878 w 4340"/>
                <a:gd name="T9" fmla="*/ 1900945 h 5168"/>
                <a:gd name="T10" fmla="*/ 86306 w 4340"/>
                <a:gd name="T11" fmla="*/ 1899471 h 5168"/>
                <a:gd name="T12" fmla="*/ 24712 w 4340"/>
                <a:gd name="T13" fmla="*/ 1855606 h 5168"/>
                <a:gd name="T14" fmla="*/ 0 w 4340"/>
                <a:gd name="T15" fmla="*/ 1782989 h 5168"/>
                <a:gd name="T16" fmla="*/ 17704 w 4340"/>
                <a:gd name="T17" fmla="*/ 466297 h 5168"/>
                <a:gd name="T18" fmla="*/ 122451 w 4340"/>
                <a:gd name="T19" fmla="*/ 354239 h 5168"/>
                <a:gd name="T20" fmla="*/ 347068 w 4340"/>
                <a:gd name="T21" fmla="*/ 1539703 h 5168"/>
                <a:gd name="T22" fmla="*/ 433374 w 4340"/>
                <a:gd name="T23" fmla="*/ 1566980 h 5168"/>
                <a:gd name="T24" fmla="*/ 518573 w 4340"/>
                <a:gd name="T25" fmla="*/ 1537123 h 5168"/>
                <a:gd name="T26" fmla="*/ 535170 w 4340"/>
                <a:gd name="T27" fmla="*/ 1412531 h 5168"/>
                <a:gd name="T28" fmla="*/ 498287 w 4340"/>
                <a:gd name="T29" fmla="*/ 1348023 h 5168"/>
                <a:gd name="T30" fmla="*/ 527794 w 4340"/>
                <a:gd name="T31" fmla="*/ 1310056 h 5168"/>
                <a:gd name="T32" fmla="*/ 531113 w 4340"/>
                <a:gd name="T33" fmla="*/ 1199103 h 5168"/>
                <a:gd name="T34" fmla="*/ 496443 w 4340"/>
                <a:gd name="T35" fmla="*/ 1161504 h 5168"/>
                <a:gd name="T36" fmla="*/ 380262 w 4340"/>
                <a:gd name="T37" fmla="*/ 1155238 h 5168"/>
                <a:gd name="T38" fmla="*/ 332683 w 4340"/>
                <a:gd name="T39" fmla="*/ 1212005 h 5168"/>
                <a:gd name="T40" fmla="*/ 429685 w 4340"/>
                <a:gd name="T41" fmla="*/ 1209424 h 5168"/>
                <a:gd name="T42" fmla="*/ 445545 w 4340"/>
                <a:gd name="T43" fmla="*/ 1300472 h 5168"/>
                <a:gd name="T44" fmla="*/ 407187 w 4340"/>
                <a:gd name="T45" fmla="*/ 1364980 h 5168"/>
                <a:gd name="T46" fmla="*/ 443701 w 4340"/>
                <a:gd name="T47" fmla="*/ 1379356 h 5168"/>
                <a:gd name="T48" fmla="*/ 433005 w 4340"/>
                <a:gd name="T49" fmla="*/ 1503579 h 5168"/>
                <a:gd name="T50" fmla="*/ 330102 w 4340"/>
                <a:gd name="T51" fmla="*/ 1390783 h 5168"/>
                <a:gd name="T52" fmla="*/ 756836 w 4340"/>
                <a:gd name="T53" fmla="*/ 1273195 h 5168"/>
                <a:gd name="T54" fmla="*/ 736551 w 4340"/>
                <a:gd name="T55" fmla="*/ 1176986 h 5168"/>
                <a:gd name="T56" fmla="*/ 674587 w 4340"/>
                <a:gd name="T57" fmla="*/ 1148972 h 5168"/>
                <a:gd name="T58" fmla="*/ 575741 w 4340"/>
                <a:gd name="T59" fmla="*/ 1167771 h 5168"/>
                <a:gd name="T60" fmla="*/ 550292 w 4340"/>
                <a:gd name="T61" fmla="*/ 1227486 h 5168"/>
                <a:gd name="T62" fmla="*/ 650245 w 4340"/>
                <a:gd name="T63" fmla="*/ 1211267 h 5168"/>
                <a:gd name="T64" fmla="*/ 668317 w 4340"/>
                <a:gd name="T65" fmla="*/ 1252184 h 5168"/>
                <a:gd name="T66" fmla="*/ 1077348 w 4340"/>
                <a:gd name="T67" fmla="*/ 1359450 h 5168"/>
                <a:gd name="T68" fmla="*/ 981822 w 4340"/>
                <a:gd name="T69" fmla="*/ 1509845 h 5168"/>
                <a:gd name="T70" fmla="*/ 969281 w 4340"/>
                <a:gd name="T71" fmla="*/ 1209793 h 5168"/>
                <a:gd name="T72" fmla="*/ 994731 w 4340"/>
                <a:gd name="T73" fmla="*/ 1209793 h 5168"/>
                <a:gd name="T74" fmla="*/ 1058538 w 4340"/>
                <a:gd name="T75" fmla="*/ 1171088 h 5168"/>
                <a:gd name="T76" fmla="*/ 945676 w 4340"/>
                <a:gd name="T77" fmla="*/ 1150815 h 5168"/>
                <a:gd name="T78" fmla="*/ 886295 w 4340"/>
                <a:gd name="T79" fmla="*/ 1189151 h 5168"/>
                <a:gd name="T80" fmla="*/ 885926 w 4340"/>
                <a:gd name="T81" fmla="*/ 1531962 h 5168"/>
                <a:gd name="T82" fmla="*/ 935718 w 4340"/>
                <a:gd name="T83" fmla="*/ 1564769 h 5168"/>
                <a:gd name="T84" fmla="*/ 1034195 w 4340"/>
                <a:gd name="T85" fmla="*/ 1563663 h 5168"/>
                <a:gd name="T86" fmla="*/ 1273196 w 4340"/>
                <a:gd name="T87" fmla="*/ 1543389 h 5168"/>
                <a:gd name="T88" fmla="*/ 1298277 w 4340"/>
                <a:gd name="T89" fmla="*/ 1501367 h 5168"/>
                <a:gd name="T90" fmla="*/ 1282417 w 4340"/>
                <a:gd name="T91" fmla="*/ 1361294 h 5168"/>
                <a:gd name="T92" fmla="*/ 1272090 w 4340"/>
                <a:gd name="T93" fmla="*/ 1329593 h 5168"/>
                <a:gd name="T94" fmla="*/ 1297170 w 4340"/>
                <a:gd name="T95" fmla="*/ 1224906 h 5168"/>
                <a:gd name="T96" fmla="*/ 1275778 w 4340"/>
                <a:gd name="T97" fmla="*/ 1173669 h 5168"/>
                <a:gd name="T98" fmla="*/ 1096159 w 4340"/>
                <a:gd name="T99" fmla="*/ 1563663 h 5168"/>
                <a:gd name="T100" fmla="*/ 1197218 w 4340"/>
                <a:gd name="T101" fmla="*/ 1206107 h 5168"/>
                <a:gd name="T102" fmla="*/ 1210127 w 4340"/>
                <a:gd name="T103" fmla="*/ 1306001 h 5168"/>
                <a:gd name="T104" fmla="*/ 1203856 w 4340"/>
                <a:gd name="T105" fmla="*/ 1367191 h 5168"/>
                <a:gd name="T106" fmla="*/ 1207914 w 4340"/>
                <a:gd name="T107" fmla="*/ 1502104 h 5168"/>
                <a:gd name="T108" fmla="*/ 295432 w 4340"/>
                <a:gd name="T109" fmla="*/ 982358 h 5168"/>
                <a:gd name="T110" fmla="*/ 219453 w 4340"/>
                <a:gd name="T111" fmla="*/ 1038019 h 5168"/>
                <a:gd name="T112" fmla="*/ 239370 w 4340"/>
                <a:gd name="T113" fmla="*/ 1697470 h 5168"/>
                <a:gd name="T114" fmla="*/ 1338479 w 4340"/>
                <a:gd name="T115" fmla="*/ 1717007 h 5168"/>
                <a:gd name="T116" fmla="*/ 1394172 w 4340"/>
                <a:gd name="T117" fmla="*/ 1641441 h 5168"/>
                <a:gd name="T118" fmla="*/ 1352863 w 4340"/>
                <a:gd name="T119" fmla="*/ 991573 h 5168"/>
                <a:gd name="T120" fmla="*/ 576110 w 4340"/>
                <a:gd name="T121" fmla="*/ 67088 h 5168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340" h="5168">
                  <a:moveTo>
                    <a:pt x="332" y="961"/>
                  </a:moveTo>
                  <a:lnTo>
                    <a:pt x="1480" y="0"/>
                  </a:lnTo>
                  <a:lnTo>
                    <a:pt x="4009" y="0"/>
                  </a:lnTo>
                  <a:lnTo>
                    <a:pt x="4025" y="0"/>
                  </a:lnTo>
                  <a:lnTo>
                    <a:pt x="4042" y="3"/>
                  </a:lnTo>
                  <a:lnTo>
                    <a:pt x="4058" y="5"/>
                  </a:lnTo>
                  <a:lnTo>
                    <a:pt x="4075" y="7"/>
                  </a:lnTo>
                  <a:lnTo>
                    <a:pt x="4091" y="11"/>
                  </a:lnTo>
                  <a:lnTo>
                    <a:pt x="4106" y="15"/>
                  </a:lnTo>
                  <a:lnTo>
                    <a:pt x="4122" y="21"/>
                  </a:lnTo>
                  <a:lnTo>
                    <a:pt x="4137" y="26"/>
                  </a:lnTo>
                  <a:lnTo>
                    <a:pt x="4151" y="34"/>
                  </a:lnTo>
                  <a:lnTo>
                    <a:pt x="4166" y="40"/>
                  </a:lnTo>
                  <a:lnTo>
                    <a:pt x="4180" y="49"/>
                  </a:lnTo>
                  <a:lnTo>
                    <a:pt x="4193" y="57"/>
                  </a:lnTo>
                  <a:lnTo>
                    <a:pt x="4206" y="67"/>
                  </a:lnTo>
                  <a:lnTo>
                    <a:pt x="4219" y="77"/>
                  </a:lnTo>
                  <a:lnTo>
                    <a:pt x="4231" y="87"/>
                  </a:lnTo>
                  <a:lnTo>
                    <a:pt x="4242" y="98"/>
                  </a:lnTo>
                  <a:lnTo>
                    <a:pt x="4253" y="110"/>
                  </a:lnTo>
                  <a:lnTo>
                    <a:pt x="4264" y="122"/>
                  </a:lnTo>
                  <a:lnTo>
                    <a:pt x="4273" y="133"/>
                  </a:lnTo>
                  <a:lnTo>
                    <a:pt x="4283" y="147"/>
                  </a:lnTo>
                  <a:lnTo>
                    <a:pt x="4292" y="160"/>
                  </a:lnTo>
                  <a:lnTo>
                    <a:pt x="4299" y="174"/>
                  </a:lnTo>
                  <a:lnTo>
                    <a:pt x="4307" y="188"/>
                  </a:lnTo>
                  <a:lnTo>
                    <a:pt x="4313" y="203"/>
                  </a:lnTo>
                  <a:lnTo>
                    <a:pt x="4320" y="218"/>
                  </a:lnTo>
                  <a:lnTo>
                    <a:pt x="4325" y="233"/>
                  </a:lnTo>
                  <a:lnTo>
                    <a:pt x="4329" y="249"/>
                  </a:lnTo>
                  <a:lnTo>
                    <a:pt x="4332" y="265"/>
                  </a:lnTo>
                  <a:lnTo>
                    <a:pt x="4336" y="281"/>
                  </a:lnTo>
                  <a:lnTo>
                    <a:pt x="4338" y="298"/>
                  </a:lnTo>
                  <a:lnTo>
                    <a:pt x="4339" y="315"/>
                  </a:lnTo>
                  <a:lnTo>
                    <a:pt x="4340" y="332"/>
                  </a:lnTo>
                  <a:lnTo>
                    <a:pt x="4340" y="4837"/>
                  </a:lnTo>
                  <a:lnTo>
                    <a:pt x="4339" y="4854"/>
                  </a:lnTo>
                  <a:lnTo>
                    <a:pt x="4338" y="4870"/>
                  </a:lnTo>
                  <a:lnTo>
                    <a:pt x="4336" y="4887"/>
                  </a:lnTo>
                  <a:lnTo>
                    <a:pt x="4332" y="4903"/>
                  </a:lnTo>
                  <a:lnTo>
                    <a:pt x="4329" y="4919"/>
                  </a:lnTo>
                  <a:lnTo>
                    <a:pt x="4325" y="4934"/>
                  </a:lnTo>
                  <a:lnTo>
                    <a:pt x="4320" y="4950"/>
                  </a:lnTo>
                  <a:lnTo>
                    <a:pt x="4313" y="4965"/>
                  </a:lnTo>
                  <a:lnTo>
                    <a:pt x="4307" y="4979"/>
                  </a:lnTo>
                  <a:lnTo>
                    <a:pt x="4299" y="4994"/>
                  </a:lnTo>
                  <a:lnTo>
                    <a:pt x="4292" y="5008"/>
                  </a:lnTo>
                  <a:lnTo>
                    <a:pt x="4283" y="5021"/>
                  </a:lnTo>
                  <a:lnTo>
                    <a:pt x="4273" y="5034"/>
                  </a:lnTo>
                  <a:lnTo>
                    <a:pt x="4264" y="5047"/>
                  </a:lnTo>
                  <a:lnTo>
                    <a:pt x="4253" y="5058"/>
                  </a:lnTo>
                  <a:lnTo>
                    <a:pt x="4242" y="5070"/>
                  </a:lnTo>
                  <a:lnTo>
                    <a:pt x="4231" y="5081"/>
                  </a:lnTo>
                  <a:lnTo>
                    <a:pt x="4219" y="5092"/>
                  </a:lnTo>
                  <a:lnTo>
                    <a:pt x="4206" y="5101"/>
                  </a:lnTo>
                  <a:lnTo>
                    <a:pt x="4193" y="5111"/>
                  </a:lnTo>
                  <a:lnTo>
                    <a:pt x="4180" y="5120"/>
                  </a:lnTo>
                  <a:lnTo>
                    <a:pt x="4166" y="5127"/>
                  </a:lnTo>
                  <a:lnTo>
                    <a:pt x="4151" y="5135"/>
                  </a:lnTo>
                  <a:lnTo>
                    <a:pt x="4137" y="5141"/>
                  </a:lnTo>
                  <a:lnTo>
                    <a:pt x="4122" y="5147"/>
                  </a:lnTo>
                  <a:lnTo>
                    <a:pt x="4106" y="5153"/>
                  </a:lnTo>
                  <a:lnTo>
                    <a:pt x="4091" y="5157"/>
                  </a:lnTo>
                  <a:lnTo>
                    <a:pt x="4075" y="5160"/>
                  </a:lnTo>
                  <a:lnTo>
                    <a:pt x="4058" y="5164"/>
                  </a:lnTo>
                  <a:lnTo>
                    <a:pt x="4042" y="5166"/>
                  </a:lnTo>
                  <a:lnTo>
                    <a:pt x="4025" y="5167"/>
                  </a:lnTo>
                  <a:lnTo>
                    <a:pt x="4009" y="5168"/>
                  </a:lnTo>
                  <a:lnTo>
                    <a:pt x="332" y="5168"/>
                  </a:lnTo>
                  <a:lnTo>
                    <a:pt x="316" y="5167"/>
                  </a:lnTo>
                  <a:lnTo>
                    <a:pt x="299" y="5166"/>
                  </a:lnTo>
                  <a:lnTo>
                    <a:pt x="281" y="5164"/>
                  </a:lnTo>
                  <a:lnTo>
                    <a:pt x="265" y="5160"/>
                  </a:lnTo>
                  <a:lnTo>
                    <a:pt x="249" y="5157"/>
                  </a:lnTo>
                  <a:lnTo>
                    <a:pt x="234" y="5153"/>
                  </a:lnTo>
                  <a:lnTo>
                    <a:pt x="218" y="5147"/>
                  </a:lnTo>
                  <a:lnTo>
                    <a:pt x="203" y="5141"/>
                  </a:lnTo>
                  <a:lnTo>
                    <a:pt x="189" y="5135"/>
                  </a:lnTo>
                  <a:lnTo>
                    <a:pt x="174" y="5127"/>
                  </a:lnTo>
                  <a:lnTo>
                    <a:pt x="160" y="5120"/>
                  </a:lnTo>
                  <a:lnTo>
                    <a:pt x="147" y="5111"/>
                  </a:lnTo>
                  <a:lnTo>
                    <a:pt x="134" y="5101"/>
                  </a:lnTo>
                  <a:lnTo>
                    <a:pt x="122" y="5092"/>
                  </a:lnTo>
                  <a:lnTo>
                    <a:pt x="110" y="5081"/>
                  </a:lnTo>
                  <a:lnTo>
                    <a:pt x="98" y="5070"/>
                  </a:lnTo>
                  <a:lnTo>
                    <a:pt x="87" y="5058"/>
                  </a:lnTo>
                  <a:lnTo>
                    <a:pt x="77" y="5047"/>
                  </a:lnTo>
                  <a:lnTo>
                    <a:pt x="67" y="5034"/>
                  </a:lnTo>
                  <a:lnTo>
                    <a:pt x="57" y="5021"/>
                  </a:lnTo>
                  <a:lnTo>
                    <a:pt x="49" y="5008"/>
                  </a:lnTo>
                  <a:lnTo>
                    <a:pt x="41" y="4994"/>
                  </a:lnTo>
                  <a:lnTo>
                    <a:pt x="34" y="4979"/>
                  </a:lnTo>
                  <a:lnTo>
                    <a:pt x="27" y="4965"/>
                  </a:lnTo>
                  <a:lnTo>
                    <a:pt x="21" y="4950"/>
                  </a:lnTo>
                  <a:lnTo>
                    <a:pt x="16" y="4934"/>
                  </a:lnTo>
                  <a:lnTo>
                    <a:pt x="11" y="4919"/>
                  </a:lnTo>
                  <a:lnTo>
                    <a:pt x="8" y="4903"/>
                  </a:lnTo>
                  <a:lnTo>
                    <a:pt x="5" y="4887"/>
                  </a:lnTo>
                  <a:lnTo>
                    <a:pt x="3" y="4870"/>
                  </a:lnTo>
                  <a:lnTo>
                    <a:pt x="2" y="4854"/>
                  </a:lnTo>
                  <a:lnTo>
                    <a:pt x="0" y="4837"/>
                  </a:lnTo>
                  <a:lnTo>
                    <a:pt x="0" y="1552"/>
                  </a:lnTo>
                  <a:lnTo>
                    <a:pt x="2" y="1497"/>
                  </a:lnTo>
                  <a:lnTo>
                    <a:pt x="5" y="1446"/>
                  </a:lnTo>
                  <a:lnTo>
                    <a:pt x="7" y="1422"/>
                  </a:lnTo>
                  <a:lnTo>
                    <a:pt x="10" y="1399"/>
                  </a:lnTo>
                  <a:lnTo>
                    <a:pt x="13" y="1378"/>
                  </a:lnTo>
                  <a:lnTo>
                    <a:pt x="18" y="1358"/>
                  </a:lnTo>
                  <a:lnTo>
                    <a:pt x="23" y="1338"/>
                  </a:lnTo>
                  <a:lnTo>
                    <a:pt x="28" y="1319"/>
                  </a:lnTo>
                  <a:lnTo>
                    <a:pt x="34" y="1301"/>
                  </a:lnTo>
                  <a:lnTo>
                    <a:pt x="40" y="1283"/>
                  </a:lnTo>
                  <a:lnTo>
                    <a:pt x="48" y="1265"/>
                  </a:lnTo>
                  <a:lnTo>
                    <a:pt x="56" y="1249"/>
                  </a:lnTo>
                  <a:lnTo>
                    <a:pt x="65" y="1233"/>
                  </a:lnTo>
                  <a:lnTo>
                    <a:pt x="73" y="1217"/>
                  </a:lnTo>
                  <a:lnTo>
                    <a:pt x="84" y="1202"/>
                  </a:lnTo>
                  <a:lnTo>
                    <a:pt x="95" y="1187"/>
                  </a:lnTo>
                  <a:lnTo>
                    <a:pt x="107" y="1171"/>
                  </a:lnTo>
                  <a:lnTo>
                    <a:pt x="118" y="1157"/>
                  </a:lnTo>
                  <a:lnTo>
                    <a:pt x="146" y="1127"/>
                  </a:lnTo>
                  <a:lnTo>
                    <a:pt x="176" y="1096"/>
                  </a:lnTo>
                  <a:lnTo>
                    <a:pt x="210" y="1065"/>
                  </a:lnTo>
                  <a:lnTo>
                    <a:pt x="247" y="1033"/>
                  </a:lnTo>
                  <a:lnTo>
                    <a:pt x="332" y="961"/>
                  </a:lnTo>
                  <a:close/>
                  <a:moveTo>
                    <a:pt x="895" y="3773"/>
                  </a:moveTo>
                  <a:lnTo>
                    <a:pt x="895" y="4040"/>
                  </a:lnTo>
                  <a:lnTo>
                    <a:pt x="896" y="4066"/>
                  </a:lnTo>
                  <a:lnTo>
                    <a:pt x="899" y="4089"/>
                  </a:lnTo>
                  <a:lnTo>
                    <a:pt x="904" y="4112"/>
                  </a:lnTo>
                  <a:lnTo>
                    <a:pt x="908" y="4123"/>
                  </a:lnTo>
                  <a:lnTo>
                    <a:pt x="913" y="4132"/>
                  </a:lnTo>
                  <a:lnTo>
                    <a:pt x="917" y="4142"/>
                  </a:lnTo>
                  <a:lnTo>
                    <a:pt x="922" y="4151"/>
                  </a:lnTo>
                  <a:lnTo>
                    <a:pt x="928" y="4160"/>
                  </a:lnTo>
                  <a:lnTo>
                    <a:pt x="934" y="4169"/>
                  </a:lnTo>
                  <a:lnTo>
                    <a:pt x="941" y="4177"/>
                  </a:lnTo>
                  <a:lnTo>
                    <a:pt x="948" y="4185"/>
                  </a:lnTo>
                  <a:lnTo>
                    <a:pt x="957" y="4192"/>
                  </a:lnTo>
                  <a:lnTo>
                    <a:pt x="965" y="4199"/>
                  </a:lnTo>
                  <a:lnTo>
                    <a:pt x="974" y="4205"/>
                  </a:lnTo>
                  <a:lnTo>
                    <a:pt x="984" y="4210"/>
                  </a:lnTo>
                  <a:lnTo>
                    <a:pt x="1004" y="4222"/>
                  </a:lnTo>
                  <a:lnTo>
                    <a:pt x="1027" y="4231"/>
                  </a:lnTo>
                  <a:lnTo>
                    <a:pt x="1052" y="4238"/>
                  </a:lnTo>
                  <a:lnTo>
                    <a:pt x="1080" y="4244"/>
                  </a:lnTo>
                  <a:lnTo>
                    <a:pt x="1110" y="4248"/>
                  </a:lnTo>
                  <a:lnTo>
                    <a:pt x="1141" y="4251"/>
                  </a:lnTo>
                  <a:lnTo>
                    <a:pt x="1175" y="4251"/>
                  </a:lnTo>
                  <a:lnTo>
                    <a:pt x="1209" y="4251"/>
                  </a:lnTo>
                  <a:lnTo>
                    <a:pt x="1240" y="4248"/>
                  </a:lnTo>
                  <a:lnTo>
                    <a:pt x="1269" y="4244"/>
                  </a:lnTo>
                  <a:lnTo>
                    <a:pt x="1297" y="4237"/>
                  </a:lnTo>
                  <a:lnTo>
                    <a:pt x="1321" y="4229"/>
                  </a:lnTo>
                  <a:lnTo>
                    <a:pt x="1344" y="4219"/>
                  </a:lnTo>
                  <a:lnTo>
                    <a:pt x="1354" y="4214"/>
                  </a:lnTo>
                  <a:lnTo>
                    <a:pt x="1364" y="4207"/>
                  </a:lnTo>
                  <a:lnTo>
                    <a:pt x="1374" y="4201"/>
                  </a:lnTo>
                  <a:lnTo>
                    <a:pt x="1382" y="4193"/>
                  </a:lnTo>
                  <a:lnTo>
                    <a:pt x="1391" y="4186"/>
                  </a:lnTo>
                  <a:lnTo>
                    <a:pt x="1398" y="4178"/>
                  </a:lnTo>
                  <a:lnTo>
                    <a:pt x="1406" y="4170"/>
                  </a:lnTo>
                  <a:lnTo>
                    <a:pt x="1412" y="4161"/>
                  </a:lnTo>
                  <a:lnTo>
                    <a:pt x="1419" y="4151"/>
                  </a:lnTo>
                  <a:lnTo>
                    <a:pt x="1425" y="4142"/>
                  </a:lnTo>
                  <a:lnTo>
                    <a:pt x="1429" y="4131"/>
                  </a:lnTo>
                  <a:lnTo>
                    <a:pt x="1435" y="4120"/>
                  </a:lnTo>
                  <a:lnTo>
                    <a:pt x="1438" y="4110"/>
                  </a:lnTo>
                  <a:lnTo>
                    <a:pt x="1442" y="4098"/>
                  </a:lnTo>
                  <a:lnTo>
                    <a:pt x="1448" y="4073"/>
                  </a:lnTo>
                  <a:lnTo>
                    <a:pt x="1451" y="4046"/>
                  </a:lnTo>
                  <a:lnTo>
                    <a:pt x="1452" y="4019"/>
                  </a:lnTo>
                  <a:lnTo>
                    <a:pt x="1452" y="3852"/>
                  </a:lnTo>
                  <a:lnTo>
                    <a:pt x="1451" y="3832"/>
                  </a:lnTo>
                  <a:lnTo>
                    <a:pt x="1450" y="3813"/>
                  </a:lnTo>
                  <a:lnTo>
                    <a:pt x="1447" y="3794"/>
                  </a:lnTo>
                  <a:lnTo>
                    <a:pt x="1443" y="3776"/>
                  </a:lnTo>
                  <a:lnTo>
                    <a:pt x="1439" y="3760"/>
                  </a:lnTo>
                  <a:lnTo>
                    <a:pt x="1434" y="3744"/>
                  </a:lnTo>
                  <a:lnTo>
                    <a:pt x="1426" y="3730"/>
                  </a:lnTo>
                  <a:lnTo>
                    <a:pt x="1419" y="3716"/>
                  </a:lnTo>
                  <a:lnTo>
                    <a:pt x="1410" y="3704"/>
                  </a:lnTo>
                  <a:lnTo>
                    <a:pt x="1401" y="3693"/>
                  </a:lnTo>
                  <a:lnTo>
                    <a:pt x="1390" y="3682"/>
                  </a:lnTo>
                  <a:lnTo>
                    <a:pt x="1378" y="3673"/>
                  </a:lnTo>
                  <a:lnTo>
                    <a:pt x="1365" y="3665"/>
                  </a:lnTo>
                  <a:lnTo>
                    <a:pt x="1351" y="3657"/>
                  </a:lnTo>
                  <a:lnTo>
                    <a:pt x="1336" y="3651"/>
                  </a:lnTo>
                  <a:lnTo>
                    <a:pt x="1321" y="3645"/>
                  </a:lnTo>
                  <a:lnTo>
                    <a:pt x="1336" y="3640"/>
                  </a:lnTo>
                  <a:lnTo>
                    <a:pt x="1351" y="3633"/>
                  </a:lnTo>
                  <a:lnTo>
                    <a:pt x="1364" y="3625"/>
                  </a:lnTo>
                  <a:lnTo>
                    <a:pt x="1377" y="3618"/>
                  </a:lnTo>
                  <a:lnTo>
                    <a:pt x="1388" y="3608"/>
                  </a:lnTo>
                  <a:lnTo>
                    <a:pt x="1398" y="3599"/>
                  </a:lnTo>
                  <a:lnTo>
                    <a:pt x="1408" y="3589"/>
                  </a:lnTo>
                  <a:lnTo>
                    <a:pt x="1417" y="3578"/>
                  </a:lnTo>
                  <a:lnTo>
                    <a:pt x="1424" y="3566"/>
                  </a:lnTo>
                  <a:lnTo>
                    <a:pt x="1431" y="3554"/>
                  </a:lnTo>
                  <a:lnTo>
                    <a:pt x="1436" y="3540"/>
                  </a:lnTo>
                  <a:lnTo>
                    <a:pt x="1440" y="3528"/>
                  </a:lnTo>
                  <a:lnTo>
                    <a:pt x="1444" y="3513"/>
                  </a:lnTo>
                  <a:lnTo>
                    <a:pt x="1447" y="3498"/>
                  </a:lnTo>
                  <a:lnTo>
                    <a:pt x="1448" y="3483"/>
                  </a:lnTo>
                  <a:lnTo>
                    <a:pt x="1449" y="3465"/>
                  </a:lnTo>
                  <a:lnTo>
                    <a:pt x="1449" y="3312"/>
                  </a:lnTo>
                  <a:lnTo>
                    <a:pt x="1449" y="3300"/>
                  </a:lnTo>
                  <a:lnTo>
                    <a:pt x="1448" y="3287"/>
                  </a:lnTo>
                  <a:lnTo>
                    <a:pt x="1446" y="3276"/>
                  </a:lnTo>
                  <a:lnTo>
                    <a:pt x="1443" y="3265"/>
                  </a:lnTo>
                  <a:lnTo>
                    <a:pt x="1440" y="3253"/>
                  </a:lnTo>
                  <a:lnTo>
                    <a:pt x="1437" y="3243"/>
                  </a:lnTo>
                  <a:lnTo>
                    <a:pt x="1433" y="3233"/>
                  </a:lnTo>
                  <a:lnTo>
                    <a:pt x="1428" y="3223"/>
                  </a:lnTo>
                  <a:lnTo>
                    <a:pt x="1423" y="3214"/>
                  </a:lnTo>
                  <a:lnTo>
                    <a:pt x="1417" y="3206"/>
                  </a:lnTo>
                  <a:lnTo>
                    <a:pt x="1410" y="3197"/>
                  </a:lnTo>
                  <a:lnTo>
                    <a:pt x="1403" y="3189"/>
                  </a:lnTo>
                  <a:lnTo>
                    <a:pt x="1394" y="3181"/>
                  </a:lnTo>
                  <a:lnTo>
                    <a:pt x="1386" y="3175"/>
                  </a:lnTo>
                  <a:lnTo>
                    <a:pt x="1377" y="3168"/>
                  </a:lnTo>
                  <a:lnTo>
                    <a:pt x="1366" y="3162"/>
                  </a:lnTo>
                  <a:lnTo>
                    <a:pt x="1346" y="3151"/>
                  </a:lnTo>
                  <a:lnTo>
                    <a:pt x="1324" y="3142"/>
                  </a:lnTo>
                  <a:lnTo>
                    <a:pt x="1302" y="3133"/>
                  </a:lnTo>
                  <a:lnTo>
                    <a:pt x="1278" y="3127"/>
                  </a:lnTo>
                  <a:lnTo>
                    <a:pt x="1254" y="3121"/>
                  </a:lnTo>
                  <a:lnTo>
                    <a:pt x="1228" y="3118"/>
                  </a:lnTo>
                  <a:lnTo>
                    <a:pt x="1202" y="3116"/>
                  </a:lnTo>
                  <a:lnTo>
                    <a:pt x="1175" y="3115"/>
                  </a:lnTo>
                  <a:lnTo>
                    <a:pt x="1142" y="3116"/>
                  </a:lnTo>
                  <a:lnTo>
                    <a:pt x="1111" y="3118"/>
                  </a:lnTo>
                  <a:lnTo>
                    <a:pt x="1082" y="3121"/>
                  </a:lnTo>
                  <a:lnTo>
                    <a:pt x="1055" y="3127"/>
                  </a:lnTo>
                  <a:lnTo>
                    <a:pt x="1031" y="3134"/>
                  </a:lnTo>
                  <a:lnTo>
                    <a:pt x="1008" y="3143"/>
                  </a:lnTo>
                  <a:lnTo>
                    <a:pt x="988" y="3152"/>
                  </a:lnTo>
                  <a:lnTo>
                    <a:pt x="970" y="3164"/>
                  </a:lnTo>
                  <a:lnTo>
                    <a:pt x="953" y="3177"/>
                  </a:lnTo>
                  <a:lnTo>
                    <a:pt x="946" y="3184"/>
                  </a:lnTo>
                  <a:lnTo>
                    <a:pt x="940" y="3192"/>
                  </a:lnTo>
                  <a:lnTo>
                    <a:pt x="933" y="3199"/>
                  </a:lnTo>
                  <a:lnTo>
                    <a:pt x="928" y="3208"/>
                  </a:lnTo>
                  <a:lnTo>
                    <a:pt x="922" y="3217"/>
                  </a:lnTo>
                  <a:lnTo>
                    <a:pt x="918" y="3226"/>
                  </a:lnTo>
                  <a:lnTo>
                    <a:pt x="911" y="3246"/>
                  </a:lnTo>
                  <a:lnTo>
                    <a:pt x="905" y="3266"/>
                  </a:lnTo>
                  <a:lnTo>
                    <a:pt x="902" y="3288"/>
                  </a:lnTo>
                  <a:lnTo>
                    <a:pt x="901" y="3312"/>
                  </a:lnTo>
                  <a:lnTo>
                    <a:pt x="901" y="3520"/>
                  </a:lnTo>
                  <a:lnTo>
                    <a:pt x="1119" y="3520"/>
                  </a:lnTo>
                  <a:lnTo>
                    <a:pt x="1119" y="3314"/>
                  </a:lnTo>
                  <a:lnTo>
                    <a:pt x="1120" y="3306"/>
                  </a:lnTo>
                  <a:lnTo>
                    <a:pt x="1122" y="3299"/>
                  </a:lnTo>
                  <a:lnTo>
                    <a:pt x="1125" y="3294"/>
                  </a:lnTo>
                  <a:lnTo>
                    <a:pt x="1130" y="3288"/>
                  </a:lnTo>
                  <a:lnTo>
                    <a:pt x="1137" y="3285"/>
                  </a:lnTo>
                  <a:lnTo>
                    <a:pt x="1144" y="3283"/>
                  </a:lnTo>
                  <a:lnTo>
                    <a:pt x="1154" y="3281"/>
                  </a:lnTo>
                  <a:lnTo>
                    <a:pt x="1165" y="3281"/>
                  </a:lnTo>
                  <a:lnTo>
                    <a:pt x="1174" y="3281"/>
                  </a:lnTo>
                  <a:lnTo>
                    <a:pt x="1184" y="3283"/>
                  </a:lnTo>
                  <a:lnTo>
                    <a:pt x="1191" y="3285"/>
                  </a:lnTo>
                  <a:lnTo>
                    <a:pt x="1198" y="3288"/>
                  </a:lnTo>
                  <a:lnTo>
                    <a:pt x="1202" y="3294"/>
                  </a:lnTo>
                  <a:lnTo>
                    <a:pt x="1205" y="3299"/>
                  </a:lnTo>
                  <a:lnTo>
                    <a:pt x="1208" y="3306"/>
                  </a:lnTo>
                  <a:lnTo>
                    <a:pt x="1209" y="3314"/>
                  </a:lnTo>
                  <a:lnTo>
                    <a:pt x="1209" y="3511"/>
                  </a:lnTo>
                  <a:lnTo>
                    <a:pt x="1209" y="3520"/>
                  </a:lnTo>
                  <a:lnTo>
                    <a:pt x="1208" y="3528"/>
                  </a:lnTo>
                  <a:lnTo>
                    <a:pt x="1205" y="3534"/>
                  </a:lnTo>
                  <a:lnTo>
                    <a:pt x="1202" y="3540"/>
                  </a:lnTo>
                  <a:lnTo>
                    <a:pt x="1198" y="3546"/>
                  </a:lnTo>
                  <a:lnTo>
                    <a:pt x="1194" y="3551"/>
                  </a:lnTo>
                  <a:lnTo>
                    <a:pt x="1188" y="3556"/>
                  </a:lnTo>
                  <a:lnTo>
                    <a:pt x="1182" y="3561"/>
                  </a:lnTo>
                  <a:lnTo>
                    <a:pt x="1175" y="3565"/>
                  </a:lnTo>
                  <a:lnTo>
                    <a:pt x="1168" y="3568"/>
                  </a:lnTo>
                  <a:lnTo>
                    <a:pt x="1159" y="3570"/>
                  </a:lnTo>
                  <a:lnTo>
                    <a:pt x="1150" y="3574"/>
                  </a:lnTo>
                  <a:lnTo>
                    <a:pt x="1128" y="3576"/>
                  </a:lnTo>
                  <a:lnTo>
                    <a:pt x="1104" y="3577"/>
                  </a:lnTo>
                  <a:lnTo>
                    <a:pt x="1104" y="3703"/>
                  </a:lnTo>
                  <a:lnTo>
                    <a:pt x="1131" y="3704"/>
                  </a:lnTo>
                  <a:lnTo>
                    <a:pt x="1143" y="3706"/>
                  </a:lnTo>
                  <a:lnTo>
                    <a:pt x="1155" y="3708"/>
                  </a:lnTo>
                  <a:lnTo>
                    <a:pt x="1165" y="3710"/>
                  </a:lnTo>
                  <a:lnTo>
                    <a:pt x="1173" y="3712"/>
                  </a:lnTo>
                  <a:lnTo>
                    <a:pt x="1181" y="3715"/>
                  </a:lnTo>
                  <a:lnTo>
                    <a:pt x="1186" y="3719"/>
                  </a:lnTo>
                  <a:lnTo>
                    <a:pt x="1191" y="3724"/>
                  </a:lnTo>
                  <a:lnTo>
                    <a:pt x="1196" y="3729"/>
                  </a:lnTo>
                  <a:lnTo>
                    <a:pt x="1200" y="3736"/>
                  </a:lnTo>
                  <a:lnTo>
                    <a:pt x="1203" y="3742"/>
                  </a:lnTo>
                  <a:lnTo>
                    <a:pt x="1205" y="3751"/>
                  </a:lnTo>
                  <a:lnTo>
                    <a:pt x="1208" y="3759"/>
                  </a:lnTo>
                  <a:lnTo>
                    <a:pt x="1209" y="3769"/>
                  </a:lnTo>
                  <a:lnTo>
                    <a:pt x="1209" y="3779"/>
                  </a:lnTo>
                  <a:lnTo>
                    <a:pt x="1209" y="4038"/>
                  </a:lnTo>
                  <a:lnTo>
                    <a:pt x="1208" y="4047"/>
                  </a:lnTo>
                  <a:lnTo>
                    <a:pt x="1205" y="4056"/>
                  </a:lnTo>
                  <a:lnTo>
                    <a:pt x="1202" y="4064"/>
                  </a:lnTo>
                  <a:lnTo>
                    <a:pt x="1198" y="4069"/>
                  </a:lnTo>
                  <a:lnTo>
                    <a:pt x="1191" y="4074"/>
                  </a:lnTo>
                  <a:lnTo>
                    <a:pt x="1184" y="4078"/>
                  </a:lnTo>
                  <a:lnTo>
                    <a:pt x="1174" y="4079"/>
                  </a:lnTo>
                  <a:lnTo>
                    <a:pt x="1165" y="4080"/>
                  </a:lnTo>
                  <a:lnTo>
                    <a:pt x="1154" y="4079"/>
                  </a:lnTo>
                  <a:lnTo>
                    <a:pt x="1145" y="4078"/>
                  </a:lnTo>
                  <a:lnTo>
                    <a:pt x="1137" y="4074"/>
                  </a:lnTo>
                  <a:lnTo>
                    <a:pt x="1131" y="4069"/>
                  </a:lnTo>
                  <a:lnTo>
                    <a:pt x="1126" y="4064"/>
                  </a:lnTo>
                  <a:lnTo>
                    <a:pt x="1123" y="4056"/>
                  </a:lnTo>
                  <a:lnTo>
                    <a:pt x="1121" y="4047"/>
                  </a:lnTo>
                  <a:lnTo>
                    <a:pt x="1120" y="4038"/>
                  </a:lnTo>
                  <a:lnTo>
                    <a:pt x="1120" y="3773"/>
                  </a:lnTo>
                  <a:lnTo>
                    <a:pt x="895" y="3773"/>
                  </a:lnTo>
                  <a:close/>
                  <a:moveTo>
                    <a:pt x="2052" y="4242"/>
                  </a:moveTo>
                  <a:lnTo>
                    <a:pt x="2052" y="4098"/>
                  </a:lnTo>
                  <a:lnTo>
                    <a:pt x="1752" y="4098"/>
                  </a:lnTo>
                  <a:lnTo>
                    <a:pt x="2028" y="3570"/>
                  </a:lnTo>
                  <a:lnTo>
                    <a:pt x="2033" y="3559"/>
                  </a:lnTo>
                  <a:lnTo>
                    <a:pt x="2038" y="3546"/>
                  </a:lnTo>
                  <a:lnTo>
                    <a:pt x="2043" y="3532"/>
                  </a:lnTo>
                  <a:lnTo>
                    <a:pt x="2046" y="3518"/>
                  </a:lnTo>
                  <a:lnTo>
                    <a:pt x="2049" y="3503"/>
                  </a:lnTo>
                  <a:lnTo>
                    <a:pt x="2050" y="3487"/>
                  </a:lnTo>
                  <a:lnTo>
                    <a:pt x="2051" y="3471"/>
                  </a:lnTo>
                  <a:lnTo>
                    <a:pt x="2052" y="3454"/>
                  </a:lnTo>
                  <a:lnTo>
                    <a:pt x="2051" y="3410"/>
                  </a:lnTo>
                  <a:lnTo>
                    <a:pt x="2049" y="3369"/>
                  </a:lnTo>
                  <a:lnTo>
                    <a:pt x="2044" y="3332"/>
                  </a:lnTo>
                  <a:lnTo>
                    <a:pt x="2038" y="3298"/>
                  </a:lnTo>
                  <a:lnTo>
                    <a:pt x="2030" y="3267"/>
                  </a:lnTo>
                  <a:lnTo>
                    <a:pt x="2025" y="3253"/>
                  </a:lnTo>
                  <a:lnTo>
                    <a:pt x="2021" y="3239"/>
                  </a:lnTo>
                  <a:lnTo>
                    <a:pt x="2015" y="3226"/>
                  </a:lnTo>
                  <a:lnTo>
                    <a:pt x="2009" y="3214"/>
                  </a:lnTo>
                  <a:lnTo>
                    <a:pt x="2003" y="3204"/>
                  </a:lnTo>
                  <a:lnTo>
                    <a:pt x="1997" y="3193"/>
                  </a:lnTo>
                  <a:lnTo>
                    <a:pt x="1989" y="3184"/>
                  </a:lnTo>
                  <a:lnTo>
                    <a:pt x="1980" y="3175"/>
                  </a:lnTo>
                  <a:lnTo>
                    <a:pt x="1971" y="3166"/>
                  </a:lnTo>
                  <a:lnTo>
                    <a:pt x="1961" y="3159"/>
                  </a:lnTo>
                  <a:lnTo>
                    <a:pt x="1950" y="3152"/>
                  </a:lnTo>
                  <a:lnTo>
                    <a:pt x="1939" y="3146"/>
                  </a:lnTo>
                  <a:lnTo>
                    <a:pt x="1926" y="3139"/>
                  </a:lnTo>
                  <a:lnTo>
                    <a:pt x="1912" y="3134"/>
                  </a:lnTo>
                  <a:lnTo>
                    <a:pt x="1897" y="3130"/>
                  </a:lnTo>
                  <a:lnTo>
                    <a:pt x="1882" y="3126"/>
                  </a:lnTo>
                  <a:lnTo>
                    <a:pt x="1865" y="3122"/>
                  </a:lnTo>
                  <a:lnTo>
                    <a:pt x="1848" y="3119"/>
                  </a:lnTo>
                  <a:lnTo>
                    <a:pt x="1829" y="3117"/>
                  </a:lnTo>
                  <a:lnTo>
                    <a:pt x="1810" y="3116"/>
                  </a:lnTo>
                  <a:lnTo>
                    <a:pt x="1791" y="3115"/>
                  </a:lnTo>
                  <a:lnTo>
                    <a:pt x="1769" y="3115"/>
                  </a:lnTo>
                  <a:lnTo>
                    <a:pt x="1736" y="3116"/>
                  </a:lnTo>
                  <a:lnTo>
                    <a:pt x="1704" y="3118"/>
                  </a:lnTo>
                  <a:lnTo>
                    <a:pt x="1675" y="3122"/>
                  </a:lnTo>
                  <a:lnTo>
                    <a:pt x="1648" y="3128"/>
                  </a:lnTo>
                  <a:lnTo>
                    <a:pt x="1623" y="3135"/>
                  </a:lnTo>
                  <a:lnTo>
                    <a:pt x="1600" y="3145"/>
                  </a:lnTo>
                  <a:lnTo>
                    <a:pt x="1580" y="3156"/>
                  </a:lnTo>
                  <a:lnTo>
                    <a:pt x="1570" y="3162"/>
                  </a:lnTo>
                  <a:lnTo>
                    <a:pt x="1561" y="3168"/>
                  </a:lnTo>
                  <a:lnTo>
                    <a:pt x="1553" y="3176"/>
                  </a:lnTo>
                  <a:lnTo>
                    <a:pt x="1545" y="3182"/>
                  </a:lnTo>
                  <a:lnTo>
                    <a:pt x="1538" y="3191"/>
                  </a:lnTo>
                  <a:lnTo>
                    <a:pt x="1531" y="3198"/>
                  </a:lnTo>
                  <a:lnTo>
                    <a:pt x="1525" y="3207"/>
                  </a:lnTo>
                  <a:lnTo>
                    <a:pt x="1519" y="3217"/>
                  </a:lnTo>
                  <a:lnTo>
                    <a:pt x="1514" y="3226"/>
                  </a:lnTo>
                  <a:lnTo>
                    <a:pt x="1510" y="3236"/>
                  </a:lnTo>
                  <a:lnTo>
                    <a:pt x="1506" y="3246"/>
                  </a:lnTo>
                  <a:lnTo>
                    <a:pt x="1502" y="3257"/>
                  </a:lnTo>
                  <a:lnTo>
                    <a:pt x="1496" y="3280"/>
                  </a:lnTo>
                  <a:lnTo>
                    <a:pt x="1493" y="3303"/>
                  </a:lnTo>
                  <a:lnTo>
                    <a:pt x="1492" y="3330"/>
                  </a:lnTo>
                  <a:lnTo>
                    <a:pt x="1492" y="3525"/>
                  </a:lnTo>
                  <a:lnTo>
                    <a:pt x="1711" y="3525"/>
                  </a:lnTo>
                  <a:lnTo>
                    <a:pt x="1711" y="3333"/>
                  </a:lnTo>
                  <a:lnTo>
                    <a:pt x="1712" y="3323"/>
                  </a:lnTo>
                  <a:lnTo>
                    <a:pt x="1715" y="3313"/>
                  </a:lnTo>
                  <a:lnTo>
                    <a:pt x="1719" y="3305"/>
                  </a:lnTo>
                  <a:lnTo>
                    <a:pt x="1724" y="3298"/>
                  </a:lnTo>
                  <a:lnTo>
                    <a:pt x="1732" y="3293"/>
                  </a:lnTo>
                  <a:lnTo>
                    <a:pt x="1740" y="3290"/>
                  </a:lnTo>
                  <a:lnTo>
                    <a:pt x="1751" y="3287"/>
                  </a:lnTo>
                  <a:lnTo>
                    <a:pt x="1763" y="3286"/>
                  </a:lnTo>
                  <a:lnTo>
                    <a:pt x="1775" y="3287"/>
                  </a:lnTo>
                  <a:lnTo>
                    <a:pt x="1780" y="3290"/>
                  </a:lnTo>
                  <a:lnTo>
                    <a:pt x="1785" y="3292"/>
                  </a:lnTo>
                  <a:lnTo>
                    <a:pt x="1790" y="3294"/>
                  </a:lnTo>
                  <a:lnTo>
                    <a:pt x="1794" y="3297"/>
                  </a:lnTo>
                  <a:lnTo>
                    <a:pt x="1797" y="3301"/>
                  </a:lnTo>
                  <a:lnTo>
                    <a:pt x="1800" y="3306"/>
                  </a:lnTo>
                  <a:lnTo>
                    <a:pt x="1806" y="3316"/>
                  </a:lnTo>
                  <a:lnTo>
                    <a:pt x="1810" y="3329"/>
                  </a:lnTo>
                  <a:lnTo>
                    <a:pt x="1812" y="3344"/>
                  </a:lnTo>
                  <a:lnTo>
                    <a:pt x="1813" y="3361"/>
                  </a:lnTo>
                  <a:lnTo>
                    <a:pt x="1812" y="3397"/>
                  </a:lnTo>
                  <a:lnTo>
                    <a:pt x="1810" y="3429"/>
                  </a:lnTo>
                  <a:lnTo>
                    <a:pt x="1807" y="3460"/>
                  </a:lnTo>
                  <a:lnTo>
                    <a:pt x="1801" y="3490"/>
                  </a:lnTo>
                  <a:lnTo>
                    <a:pt x="1795" y="3517"/>
                  </a:lnTo>
                  <a:lnTo>
                    <a:pt x="1787" y="3543"/>
                  </a:lnTo>
                  <a:lnTo>
                    <a:pt x="1778" y="3566"/>
                  </a:lnTo>
                  <a:lnTo>
                    <a:pt x="1768" y="3588"/>
                  </a:lnTo>
                  <a:lnTo>
                    <a:pt x="1492" y="4094"/>
                  </a:lnTo>
                  <a:lnTo>
                    <a:pt x="1492" y="4242"/>
                  </a:lnTo>
                  <a:lnTo>
                    <a:pt x="2052" y="4242"/>
                  </a:lnTo>
                  <a:close/>
                  <a:moveTo>
                    <a:pt x="2921" y="4242"/>
                  </a:moveTo>
                  <a:lnTo>
                    <a:pt x="2921" y="3688"/>
                  </a:lnTo>
                  <a:lnTo>
                    <a:pt x="2648" y="3688"/>
                  </a:lnTo>
                  <a:lnTo>
                    <a:pt x="2648" y="3860"/>
                  </a:lnTo>
                  <a:lnTo>
                    <a:pt x="2699" y="3860"/>
                  </a:lnTo>
                  <a:lnTo>
                    <a:pt x="2699" y="4069"/>
                  </a:lnTo>
                  <a:lnTo>
                    <a:pt x="2699" y="4075"/>
                  </a:lnTo>
                  <a:lnTo>
                    <a:pt x="2697" y="4081"/>
                  </a:lnTo>
                  <a:lnTo>
                    <a:pt x="2693" y="4085"/>
                  </a:lnTo>
                  <a:lnTo>
                    <a:pt x="2690" y="4089"/>
                  </a:lnTo>
                  <a:lnTo>
                    <a:pt x="2685" y="4093"/>
                  </a:lnTo>
                  <a:lnTo>
                    <a:pt x="2678" y="4095"/>
                  </a:lnTo>
                  <a:lnTo>
                    <a:pt x="2671" y="4096"/>
                  </a:lnTo>
                  <a:lnTo>
                    <a:pt x="2662" y="4096"/>
                  </a:lnTo>
                  <a:lnTo>
                    <a:pt x="2654" y="4096"/>
                  </a:lnTo>
                  <a:lnTo>
                    <a:pt x="2646" y="4095"/>
                  </a:lnTo>
                  <a:lnTo>
                    <a:pt x="2640" y="4093"/>
                  </a:lnTo>
                  <a:lnTo>
                    <a:pt x="2635" y="4089"/>
                  </a:lnTo>
                  <a:lnTo>
                    <a:pt x="2631" y="4085"/>
                  </a:lnTo>
                  <a:lnTo>
                    <a:pt x="2628" y="4081"/>
                  </a:lnTo>
                  <a:lnTo>
                    <a:pt x="2627" y="4075"/>
                  </a:lnTo>
                  <a:lnTo>
                    <a:pt x="2626" y="4069"/>
                  </a:lnTo>
                  <a:lnTo>
                    <a:pt x="2626" y="3294"/>
                  </a:lnTo>
                  <a:lnTo>
                    <a:pt x="2627" y="3287"/>
                  </a:lnTo>
                  <a:lnTo>
                    <a:pt x="2628" y="3282"/>
                  </a:lnTo>
                  <a:lnTo>
                    <a:pt x="2631" y="3277"/>
                  </a:lnTo>
                  <a:lnTo>
                    <a:pt x="2635" y="3273"/>
                  </a:lnTo>
                  <a:lnTo>
                    <a:pt x="2640" y="3270"/>
                  </a:lnTo>
                  <a:lnTo>
                    <a:pt x="2646" y="3268"/>
                  </a:lnTo>
                  <a:lnTo>
                    <a:pt x="2654" y="3267"/>
                  </a:lnTo>
                  <a:lnTo>
                    <a:pt x="2662" y="3266"/>
                  </a:lnTo>
                  <a:lnTo>
                    <a:pt x="2671" y="3267"/>
                  </a:lnTo>
                  <a:lnTo>
                    <a:pt x="2678" y="3268"/>
                  </a:lnTo>
                  <a:lnTo>
                    <a:pt x="2685" y="3270"/>
                  </a:lnTo>
                  <a:lnTo>
                    <a:pt x="2690" y="3273"/>
                  </a:lnTo>
                  <a:lnTo>
                    <a:pt x="2693" y="3277"/>
                  </a:lnTo>
                  <a:lnTo>
                    <a:pt x="2697" y="3282"/>
                  </a:lnTo>
                  <a:lnTo>
                    <a:pt x="2699" y="3287"/>
                  </a:lnTo>
                  <a:lnTo>
                    <a:pt x="2699" y="3294"/>
                  </a:lnTo>
                  <a:lnTo>
                    <a:pt x="2699" y="3520"/>
                  </a:lnTo>
                  <a:lnTo>
                    <a:pt x="2921" y="3520"/>
                  </a:lnTo>
                  <a:lnTo>
                    <a:pt x="2921" y="3312"/>
                  </a:lnTo>
                  <a:lnTo>
                    <a:pt x="2920" y="3288"/>
                  </a:lnTo>
                  <a:lnTo>
                    <a:pt x="2916" y="3266"/>
                  </a:lnTo>
                  <a:lnTo>
                    <a:pt x="2912" y="3246"/>
                  </a:lnTo>
                  <a:lnTo>
                    <a:pt x="2904" y="3226"/>
                  </a:lnTo>
                  <a:lnTo>
                    <a:pt x="2895" y="3208"/>
                  </a:lnTo>
                  <a:lnTo>
                    <a:pt x="2884" y="3192"/>
                  </a:lnTo>
                  <a:lnTo>
                    <a:pt x="2870" y="3177"/>
                  </a:lnTo>
                  <a:lnTo>
                    <a:pt x="2855" y="3164"/>
                  </a:lnTo>
                  <a:lnTo>
                    <a:pt x="2838" y="3152"/>
                  </a:lnTo>
                  <a:lnTo>
                    <a:pt x="2818" y="3143"/>
                  </a:lnTo>
                  <a:lnTo>
                    <a:pt x="2796" y="3134"/>
                  </a:lnTo>
                  <a:lnTo>
                    <a:pt x="2773" y="3127"/>
                  </a:lnTo>
                  <a:lnTo>
                    <a:pt x="2747" y="3121"/>
                  </a:lnTo>
                  <a:lnTo>
                    <a:pt x="2719" y="3118"/>
                  </a:lnTo>
                  <a:lnTo>
                    <a:pt x="2690" y="3116"/>
                  </a:lnTo>
                  <a:lnTo>
                    <a:pt x="2658" y="3115"/>
                  </a:lnTo>
                  <a:lnTo>
                    <a:pt x="2624" y="3116"/>
                  </a:lnTo>
                  <a:lnTo>
                    <a:pt x="2593" y="3118"/>
                  </a:lnTo>
                  <a:lnTo>
                    <a:pt x="2564" y="3122"/>
                  </a:lnTo>
                  <a:lnTo>
                    <a:pt x="2537" y="3129"/>
                  </a:lnTo>
                  <a:lnTo>
                    <a:pt x="2511" y="3136"/>
                  </a:lnTo>
                  <a:lnTo>
                    <a:pt x="2489" y="3145"/>
                  </a:lnTo>
                  <a:lnTo>
                    <a:pt x="2468" y="3157"/>
                  </a:lnTo>
                  <a:lnTo>
                    <a:pt x="2459" y="3162"/>
                  </a:lnTo>
                  <a:lnTo>
                    <a:pt x="2450" y="3168"/>
                  </a:lnTo>
                  <a:lnTo>
                    <a:pt x="2441" y="3176"/>
                  </a:lnTo>
                  <a:lnTo>
                    <a:pt x="2434" y="3183"/>
                  </a:lnTo>
                  <a:lnTo>
                    <a:pt x="2426" y="3191"/>
                  </a:lnTo>
                  <a:lnTo>
                    <a:pt x="2420" y="3199"/>
                  </a:lnTo>
                  <a:lnTo>
                    <a:pt x="2414" y="3208"/>
                  </a:lnTo>
                  <a:lnTo>
                    <a:pt x="2407" y="3218"/>
                  </a:lnTo>
                  <a:lnTo>
                    <a:pt x="2403" y="3226"/>
                  </a:lnTo>
                  <a:lnTo>
                    <a:pt x="2397" y="3237"/>
                  </a:lnTo>
                  <a:lnTo>
                    <a:pt x="2394" y="3247"/>
                  </a:lnTo>
                  <a:lnTo>
                    <a:pt x="2390" y="3258"/>
                  </a:lnTo>
                  <a:lnTo>
                    <a:pt x="2385" y="3281"/>
                  </a:lnTo>
                  <a:lnTo>
                    <a:pt x="2381" y="3306"/>
                  </a:lnTo>
                  <a:lnTo>
                    <a:pt x="2380" y="3332"/>
                  </a:lnTo>
                  <a:lnTo>
                    <a:pt x="2380" y="4060"/>
                  </a:lnTo>
                  <a:lnTo>
                    <a:pt x="2381" y="4085"/>
                  </a:lnTo>
                  <a:lnTo>
                    <a:pt x="2385" y="4108"/>
                  </a:lnTo>
                  <a:lnTo>
                    <a:pt x="2390" y="4128"/>
                  </a:lnTo>
                  <a:lnTo>
                    <a:pt x="2397" y="4147"/>
                  </a:lnTo>
                  <a:lnTo>
                    <a:pt x="2402" y="4156"/>
                  </a:lnTo>
                  <a:lnTo>
                    <a:pt x="2406" y="4164"/>
                  </a:lnTo>
                  <a:lnTo>
                    <a:pt x="2411" y="4172"/>
                  </a:lnTo>
                  <a:lnTo>
                    <a:pt x="2418" y="4179"/>
                  </a:lnTo>
                  <a:lnTo>
                    <a:pt x="2424" y="4187"/>
                  </a:lnTo>
                  <a:lnTo>
                    <a:pt x="2431" y="4193"/>
                  </a:lnTo>
                  <a:lnTo>
                    <a:pt x="2438" y="4200"/>
                  </a:lnTo>
                  <a:lnTo>
                    <a:pt x="2447" y="4206"/>
                  </a:lnTo>
                  <a:lnTo>
                    <a:pt x="2463" y="4217"/>
                  </a:lnTo>
                  <a:lnTo>
                    <a:pt x="2480" y="4225"/>
                  </a:lnTo>
                  <a:lnTo>
                    <a:pt x="2498" y="4234"/>
                  </a:lnTo>
                  <a:lnTo>
                    <a:pt x="2518" y="4240"/>
                  </a:lnTo>
                  <a:lnTo>
                    <a:pt x="2537" y="4245"/>
                  </a:lnTo>
                  <a:lnTo>
                    <a:pt x="2557" y="4249"/>
                  </a:lnTo>
                  <a:lnTo>
                    <a:pt x="2579" y="4251"/>
                  </a:lnTo>
                  <a:lnTo>
                    <a:pt x="2600" y="4251"/>
                  </a:lnTo>
                  <a:lnTo>
                    <a:pt x="2623" y="4250"/>
                  </a:lnTo>
                  <a:lnTo>
                    <a:pt x="2645" y="4247"/>
                  </a:lnTo>
                  <a:lnTo>
                    <a:pt x="2667" y="4242"/>
                  </a:lnTo>
                  <a:lnTo>
                    <a:pt x="2688" y="4234"/>
                  </a:lnTo>
                  <a:lnTo>
                    <a:pt x="2709" y="4223"/>
                  </a:lnTo>
                  <a:lnTo>
                    <a:pt x="2730" y="4212"/>
                  </a:lnTo>
                  <a:lnTo>
                    <a:pt x="2751" y="4197"/>
                  </a:lnTo>
                  <a:lnTo>
                    <a:pt x="2772" y="4180"/>
                  </a:lnTo>
                  <a:lnTo>
                    <a:pt x="2804" y="4242"/>
                  </a:lnTo>
                  <a:lnTo>
                    <a:pt x="2921" y="4242"/>
                  </a:lnTo>
                  <a:close/>
                  <a:moveTo>
                    <a:pt x="2972" y="4242"/>
                  </a:moveTo>
                  <a:lnTo>
                    <a:pt x="3281" y="4242"/>
                  </a:lnTo>
                  <a:lnTo>
                    <a:pt x="3305" y="4240"/>
                  </a:lnTo>
                  <a:lnTo>
                    <a:pt x="3329" y="4238"/>
                  </a:lnTo>
                  <a:lnTo>
                    <a:pt x="3352" y="4234"/>
                  </a:lnTo>
                  <a:lnTo>
                    <a:pt x="3373" y="4228"/>
                  </a:lnTo>
                  <a:lnTo>
                    <a:pt x="3394" y="4220"/>
                  </a:lnTo>
                  <a:lnTo>
                    <a:pt x="3415" y="4210"/>
                  </a:lnTo>
                  <a:lnTo>
                    <a:pt x="3434" y="4200"/>
                  </a:lnTo>
                  <a:lnTo>
                    <a:pt x="3452" y="4187"/>
                  </a:lnTo>
                  <a:lnTo>
                    <a:pt x="3461" y="4179"/>
                  </a:lnTo>
                  <a:lnTo>
                    <a:pt x="3469" y="4172"/>
                  </a:lnTo>
                  <a:lnTo>
                    <a:pt x="3477" y="4164"/>
                  </a:lnTo>
                  <a:lnTo>
                    <a:pt x="3483" y="4156"/>
                  </a:lnTo>
                  <a:lnTo>
                    <a:pt x="3491" y="4147"/>
                  </a:lnTo>
                  <a:lnTo>
                    <a:pt x="3496" y="4138"/>
                  </a:lnTo>
                  <a:lnTo>
                    <a:pt x="3502" y="4128"/>
                  </a:lnTo>
                  <a:lnTo>
                    <a:pt x="3507" y="4117"/>
                  </a:lnTo>
                  <a:lnTo>
                    <a:pt x="3510" y="4108"/>
                  </a:lnTo>
                  <a:lnTo>
                    <a:pt x="3514" y="4096"/>
                  </a:lnTo>
                  <a:lnTo>
                    <a:pt x="3518" y="4085"/>
                  </a:lnTo>
                  <a:lnTo>
                    <a:pt x="3520" y="4073"/>
                  </a:lnTo>
                  <a:lnTo>
                    <a:pt x="3523" y="4047"/>
                  </a:lnTo>
                  <a:lnTo>
                    <a:pt x="3524" y="4021"/>
                  </a:lnTo>
                  <a:lnTo>
                    <a:pt x="3524" y="3804"/>
                  </a:lnTo>
                  <a:lnTo>
                    <a:pt x="3524" y="3789"/>
                  </a:lnTo>
                  <a:lnTo>
                    <a:pt x="3522" y="3775"/>
                  </a:lnTo>
                  <a:lnTo>
                    <a:pt x="3519" y="3761"/>
                  </a:lnTo>
                  <a:lnTo>
                    <a:pt x="3516" y="3748"/>
                  </a:lnTo>
                  <a:lnTo>
                    <a:pt x="3510" y="3736"/>
                  </a:lnTo>
                  <a:lnTo>
                    <a:pt x="3504" y="3724"/>
                  </a:lnTo>
                  <a:lnTo>
                    <a:pt x="3495" y="3713"/>
                  </a:lnTo>
                  <a:lnTo>
                    <a:pt x="3487" y="3702"/>
                  </a:lnTo>
                  <a:lnTo>
                    <a:pt x="3477" y="3693"/>
                  </a:lnTo>
                  <a:lnTo>
                    <a:pt x="3465" y="3684"/>
                  </a:lnTo>
                  <a:lnTo>
                    <a:pt x="3453" y="3675"/>
                  </a:lnTo>
                  <a:lnTo>
                    <a:pt x="3439" y="3667"/>
                  </a:lnTo>
                  <a:lnTo>
                    <a:pt x="3424" y="3660"/>
                  </a:lnTo>
                  <a:lnTo>
                    <a:pt x="3408" y="3654"/>
                  </a:lnTo>
                  <a:lnTo>
                    <a:pt x="3391" y="3649"/>
                  </a:lnTo>
                  <a:lnTo>
                    <a:pt x="3373" y="3643"/>
                  </a:lnTo>
                  <a:lnTo>
                    <a:pt x="3391" y="3637"/>
                  </a:lnTo>
                  <a:lnTo>
                    <a:pt x="3407" y="3630"/>
                  </a:lnTo>
                  <a:lnTo>
                    <a:pt x="3422" y="3623"/>
                  </a:lnTo>
                  <a:lnTo>
                    <a:pt x="3436" y="3614"/>
                  </a:lnTo>
                  <a:lnTo>
                    <a:pt x="3449" y="3607"/>
                  </a:lnTo>
                  <a:lnTo>
                    <a:pt x="3461" y="3597"/>
                  </a:lnTo>
                  <a:lnTo>
                    <a:pt x="3472" y="3588"/>
                  </a:lnTo>
                  <a:lnTo>
                    <a:pt x="3481" y="3578"/>
                  </a:lnTo>
                  <a:lnTo>
                    <a:pt x="3489" y="3567"/>
                  </a:lnTo>
                  <a:lnTo>
                    <a:pt x="3496" y="3555"/>
                  </a:lnTo>
                  <a:lnTo>
                    <a:pt x="3503" y="3545"/>
                  </a:lnTo>
                  <a:lnTo>
                    <a:pt x="3508" y="3532"/>
                  </a:lnTo>
                  <a:lnTo>
                    <a:pt x="3511" y="3519"/>
                  </a:lnTo>
                  <a:lnTo>
                    <a:pt x="3514" y="3506"/>
                  </a:lnTo>
                  <a:lnTo>
                    <a:pt x="3516" y="3492"/>
                  </a:lnTo>
                  <a:lnTo>
                    <a:pt x="3517" y="3477"/>
                  </a:lnTo>
                  <a:lnTo>
                    <a:pt x="3517" y="3323"/>
                  </a:lnTo>
                  <a:lnTo>
                    <a:pt x="3516" y="3297"/>
                  </a:lnTo>
                  <a:lnTo>
                    <a:pt x="3513" y="3285"/>
                  </a:lnTo>
                  <a:lnTo>
                    <a:pt x="3512" y="3275"/>
                  </a:lnTo>
                  <a:lnTo>
                    <a:pt x="3509" y="3264"/>
                  </a:lnTo>
                  <a:lnTo>
                    <a:pt x="3506" y="3253"/>
                  </a:lnTo>
                  <a:lnTo>
                    <a:pt x="3502" y="3242"/>
                  </a:lnTo>
                  <a:lnTo>
                    <a:pt x="3497" y="3233"/>
                  </a:lnTo>
                  <a:lnTo>
                    <a:pt x="3492" y="3224"/>
                  </a:lnTo>
                  <a:lnTo>
                    <a:pt x="3487" y="3216"/>
                  </a:lnTo>
                  <a:lnTo>
                    <a:pt x="3480" y="3207"/>
                  </a:lnTo>
                  <a:lnTo>
                    <a:pt x="3474" y="3198"/>
                  </a:lnTo>
                  <a:lnTo>
                    <a:pt x="3466" y="3192"/>
                  </a:lnTo>
                  <a:lnTo>
                    <a:pt x="3459" y="3184"/>
                  </a:lnTo>
                  <a:lnTo>
                    <a:pt x="3449" y="3178"/>
                  </a:lnTo>
                  <a:lnTo>
                    <a:pt x="3440" y="3172"/>
                  </a:lnTo>
                  <a:lnTo>
                    <a:pt x="3421" y="3161"/>
                  </a:lnTo>
                  <a:lnTo>
                    <a:pt x="3401" y="3151"/>
                  </a:lnTo>
                  <a:lnTo>
                    <a:pt x="3379" y="3143"/>
                  </a:lnTo>
                  <a:lnTo>
                    <a:pt x="3357" y="3136"/>
                  </a:lnTo>
                  <a:lnTo>
                    <a:pt x="3334" y="3131"/>
                  </a:lnTo>
                  <a:lnTo>
                    <a:pt x="3311" y="3128"/>
                  </a:lnTo>
                  <a:lnTo>
                    <a:pt x="3286" y="3126"/>
                  </a:lnTo>
                  <a:lnTo>
                    <a:pt x="3260" y="3124"/>
                  </a:lnTo>
                  <a:lnTo>
                    <a:pt x="2972" y="3124"/>
                  </a:lnTo>
                  <a:lnTo>
                    <a:pt x="2972" y="4242"/>
                  </a:lnTo>
                  <a:close/>
                  <a:moveTo>
                    <a:pt x="3285" y="3517"/>
                  </a:moveTo>
                  <a:lnTo>
                    <a:pt x="3285" y="3327"/>
                  </a:lnTo>
                  <a:lnTo>
                    <a:pt x="3284" y="3313"/>
                  </a:lnTo>
                  <a:lnTo>
                    <a:pt x="3281" y="3301"/>
                  </a:lnTo>
                  <a:lnTo>
                    <a:pt x="3279" y="3296"/>
                  </a:lnTo>
                  <a:lnTo>
                    <a:pt x="3275" y="3292"/>
                  </a:lnTo>
                  <a:lnTo>
                    <a:pt x="3272" y="3287"/>
                  </a:lnTo>
                  <a:lnTo>
                    <a:pt x="3268" y="3283"/>
                  </a:lnTo>
                  <a:lnTo>
                    <a:pt x="3264" y="3280"/>
                  </a:lnTo>
                  <a:lnTo>
                    <a:pt x="3258" y="3277"/>
                  </a:lnTo>
                  <a:lnTo>
                    <a:pt x="3246" y="3272"/>
                  </a:lnTo>
                  <a:lnTo>
                    <a:pt x="3233" y="3269"/>
                  </a:lnTo>
                  <a:lnTo>
                    <a:pt x="3218" y="3269"/>
                  </a:lnTo>
                  <a:lnTo>
                    <a:pt x="3218" y="3577"/>
                  </a:lnTo>
                  <a:lnTo>
                    <a:pt x="3233" y="3576"/>
                  </a:lnTo>
                  <a:lnTo>
                    <a:pt x="3246" y="3573"/>
                  </a:lnTo>
                  <a:lnTo>
                    <a:pt x="3258" y="3568"/>
                  </a:lnTo>
                  <a:lnTo>
                    <a:pt x="3264" y="3565"/>
                  </a:lnTo>
                  <a:lnTo>
                    <a:pt x="3268" y="3562"/>
                  </a:lnTo>
                  <a:lnTo>
                    <a:pt x="3272" y="3558"/>
                  </a:lnTo>
                  <a:lnTo>
                    <a:pt x="3275" y="3553"/>
                  </a:lnTo>
                  <a:lnTo>
                    <a:pt x="3279" y="3548"/>
                  </a:lnTo>
                  <a:lnTo>
                    <a:pt x="3281" y="3543"/>
                  </a:lnTo>
                  <a:lnTo>
                    <a:pt x="3284" y="3531"/>
                  </a:lnTo>
                  <a:lnTo>
                    <a:pt x="3285" y="3517"/>
                  </a:lnTo>
                  <a:close/>
                  <a:moveTo>
                    <a:pt x="3285" y="4039"/>
                  </a:moveTo>
                  <a:lnTo>
                    <a:pt x="3285" y="3756"/>
                  </a:lnTo>
                  <a:lnTo>
                    <a:pt x="3284" y="3743"/>
                  </a:lnTo>
                  <a:lnTo>
                    <a:pt x="3281" y="3731"/>
                  </a:lnTo>
                  <a:lnTo>
                    <a:pt x="3279" y="3726"/>
                  </a:lnTo>
                  <a:lnTo>
                    <a:pt x="3275" y="3721"/>
                  </a:lnTo>
                  <a:lnTo>
                    <a:pt x="3272" y="3716"/>
                  </a:lnTo>
                  <a:lnTo>
                    <a:pt x="3268" y="3713"/>
                  </a:lnTo>
                  <a:lnTo>
                    <a:pt x="3264" y="3709"/>
                  </a:lnTo>
                  <a:lnTo>
                    <a:pt x="3258" y="3707"/>
                  </a:lnTo>
                  <a:lnTo>
                    <a:pt x="3246" y="3701"/>
                  </a:lnTo>
                  <a:lnTo>
                    <a:pt x="3233" y="3699"/>
                  </a:lnTo>
                  <a:lnTo>
                    <a:pt x="3218" y="3698"/>
                  </a:lnTo>
                  <a:lnTo>
                    <a:pt x="3218" y="4098"/>
                  </a:lnTo>
                  <a:lnTo>
                    <a:pt x="3233" y="4097"/>
                  </a:lnTo>
                  <a:lnTo>
                    <a:pt x="3246" y="4095"/>
                  </a:lnTo>
                  <a:lnTo>
                    <a:pt x="3258" y="4089"/>
                  </a:lnTo>
                  <a:lnTo>
                    <a:pt x="3264" y="4087"/>
                  </a:lnTo>
                  <a:lnTo>
                    <a:pt x="3268" y="4083"/>
                  </a:lnTo>
                  <a:lnTo>
                    <a:pt x="3272" y="4080"/>
                  </a:lnTo>
                  <a:lnTo>
                    <a:pt x="3275" y="4075"/>
                  </a:lnTo>
                  <a:lnTo>
                    <a:pt x="3279" y="4070"/>
                  </a:lnTo>
                  <a:lnTo>
                    <a:pt x="3281" y="4065"/>
                  </a:lnTo>
                  <a:lnTo>
                    <a:pt x="3284" y="4053"/>
                  </a:lnTo>
                  <a:lnTo>
                    <a:pt x="3285" y="4039"/>
                  </a:lnTo>
                  <a:close/>
                  <a:moveTo>
                    <a:pt x="3384" y="182"/>
                  </a:moveTo>
                  <a:lnTo>
                    <a:pt x="3384" y="1490"/>
                  </a:lnTo>
                  <a:lnTo>
                    <a:pt x="3847" y="1490"/>
                  </a:lnTo>
                  <a:lnTo>
                    <a:pt x="3847" y="182"/>
                  </a:lnTo>
                  <a:lnTo>
                    <a:pt x="3384" y="182"/>
                  </a:lnTo>
                  <a:close/>
                  <a:moveTo>
                    <a:pt x="801" y="2665"/>
                  </a:moveTo>
                  <a:lnTo>
                    <a:pt x="801" y="2665"/>
                  </a:lnTo>
                  <a:lnTo>
                    <a:pt x="780" y="2666"/>
                  </a:lnTo>
                  <a:lnTo>
                    <a:pt x="758" y="2669"/>
                  </a:lnTo>
                  <a:lnTo>
                    <a:pt x="737" y="2674"/>
                  </a:lnTo>
                  <a:lnTo>
                    <a:pt x="718" y="2682"/>
                  </a:lnTo>
                  <a:lnTo>
                    <a:pt x="698" y="2690"/>
                  </a:lnTo>
                  <a:lnTo>
                    <a:pt x="681" y="2701"/>
                  </a:lnTo>
                  <a:lnTo>
                    <a:pt x="664" y="2714"/>
                  </a:lnTo>
                  <a:lnTo>
                    <a:pt x="649" y="2728"/>
                  </a:lnTo>
                  <a:lnTo>
                    <a:pt x="635" y="2743"/>
                  </a:lnTo>
                  <a:lnTo>
                    <a:pt x="623" y="2760"/>
                  </a:lnTo>
                  <a:lnTo>
                    <a:pt x="613" y="2777"/>
                  </a:lnTo>
                  <a:lnTo>
                    <a:pt x="603" y="2796"/>
                  </a:lnTo>
                  <a:lnTo>
                    <a:pt x="595" y="2816"/>
                  </a:lnTo>
                  <a:lnTo>
                    <a:pt x="590" y="2837"/>
                  </a:lnTo>
                  <a:lnTo>
                    <a:pt x="587" y="2858"/>
                  </a:lnTo>
                  <a:lnTo>
                    <a:pt x="586" y="2880"/>
                  </a:lnTo>
                  <a:lnTo>
                    <a:pt x="586" y="4453"/>
                  </a:lnTo>
                  <a:lnTo>
                    <a:pt x="587" y="4474"/>
                  </a:lnTo>
                  <a:lnTo>
                    <a:pt x="590" y="4496"/>
                  </a:lnTo>
                  <a:lnTo>
                    <a:pt x="595" y="4516"/>
                  </a:lnTo>
                  <a:lnTo>
                    <a:pt x="603" y="4536"/>
                  </a:lnTo>
                  <a:lnTo>
                    <a:pt x="613" y="4555"/>
                  </a:lnTo>
                  <a:lnTo>
                    <a:pt x="623" y="4573"/>
                  </a:lnTo>
                  <a:lnTo>
                    <a:pt x="635" y="4589"/>
                  </a:lnTo>
                  <a:lnTo>
                    <a:pt x="649" y="4605"/>
                  </a:lnTo>
                  <a:lnTo>
                    <a:pt x="664" y="4619"/>
                  </a:lnTo>
                  <a:lnTo>
                    <a:pt x="681" y="4631"/>
                  </a:lnTo>
                  <a:lnTo>
                    <a:pt x="698" y="4641"/>
                  </a:lnTo>
                  <a:lnTo>
                    <a:pt x="718" y="4651"/>
                  </a:lnTo>
                  <a:lnTo>
                    <a:pt x="737" y="4658"/>
                  </a:lnTo>
                  <a:lnTo>
                    <a:pt x="758" y="4663"/>
                  </a:lnTo>
                  <a:lnTo>
                    <a:pt x="780" y="4667"/>
                  </a:lnTo>
                  <a:lnTo>
                    <a:pt x="801" y="4668"/>
                  </a:lnTo>
                  <a:lnTo>
                    <a:pt x="3566" y="4668"/>
                  </a:lnTo>
                  <a:lnTo>
                    <a:pt x="3587" y="4667"/>
                  </a:lnTo>
                  <a:lnTo>
                    <a:pt x="3609" y="4663"/>
                  </a:lnTo>
                  <a:lnTo>
                    <a:pt x="3629" y="4658"/>
                  </a:lnTo>
                  <a:lnTo>
                    <a:pt x="3650" y="4651"/>
                  </a:lnTo>
                  <a:lnTo>
                    <a:pt x="3668" y="4641"/>
                  </a:lnTo>
                  <a:lnTo>
                    <a:pt x="3686" y="4631"/>
                  </a:lnTo>
                  <a:lnTo>
                    <a:pt x="3702" y="4619"/>
                  </a:lnTo>
                  <a:lnTo>
                    <a:pt x="3717" y="4605"/>
                  </a:lnTo>
                  <a:lnTo>
                    <a:pt x="3731" y="4589"/>
                  </a:lnTo>
                  <a:lnTo>
                    <a:pt x="3744" y="4573"/>
                  </a:lnTo>
                  <a:lnTo>
                    <a:pt x="3755" y="4555"/>
                  </a:lnTo>
                  <a:lnTo>
                    <a:pt x="3763" y="4536"/>
                  </a:lnTo>
                  <a:lnTo>
                    <a:pt x="3771" y="4516"/>
                  </a:lnTo>
                  <a:lnTo>
                    <a:pt x="3776" y="4496"/>
                  </a:lnTo>
                  <a:lnTo>
                    <a:pt x="3779" y="4474"/>
                  </a:lnTo>
                  <a:lnTo>
                    <a:pt x="3780" y="4453"/>
                  </a:lnTo>
                  <a:lnTo>
                    <a:pt x="3780" y="2880"/>
                  </a:lnTo>
                  <a:lnTo>
                    <a:pt x="3779" y="2858"/>
                  </a:lnTo>
                  <a:lnTo>
                    <a:pt x="3776" y="2837"/>
                  </a:lnTo>
                  <a:lnTo>
                    <a:pt x="3771" y="2816"/>
                  </a:lnTo>
                  <a:lnTo>
                    <a:pt x="3763" y="2796"/>
                  </a:lnTo>
                  <a:lnTo>
                    <a:pt x="3755" y="2777"/>
                  </a:lnTo>
                  <a:lnTo>
                    <a:pt x="3744" y="2760"/>
                  </a:lnTo>
                  <a:lnTo>
                    <a:pt x="3731" y="2743"/>
                  </a:lnTo>
                  <a:lnTo>
                    <a:pt x="3717" y="2728"/>
                  </a:lnTo>
                  <a:lnTo>
                    <a:pt x="3702" y="2714"/>
                  </a:lnTo>
                  <a:lnTo>
                    <a:pt x="3686" y="2701"/>
                  </a:lnTo>
                  <a:lnTo>
                    <a:pt x="3668" y="2690"/>
                  </a:lnTo>
                  <a:lnTo>
                    <a:pt x="3650" y="2682"/>
                  </a:lnTo>
                  <a:lnTo>
                    <a:pt x="3629" y="2674"/>
                  </a:lnTo>
                  <a:lnTo>
                    <a:pt x="3609" y="2669"/>
                  </a:lnTo>
                  <a:lnTo>
                    <a:pt x="3587" y="2666"/>
                  </a:lnTo>
                  <a:lnTo>
                    <a:pt x="3566" y="2665"/>
                  </a:lnTo>
                  <a:lnTo>
                    <a:pt x="801" y="2665"/>
                  </a:lnTo>
                  <a:close/>
                  <a:moveTo>
                    <a:pt x="1562" y="182"/>
                  </a:moveTo>
                  <a:lnTo>
                    <a:pt x="1562" y="1490"/>
                  </a:lnTo>
                  <a:lnTo>
                    <a:pt x="2027" y="1490"/>
                  </a:lnTo>
                  <a:lnTo>
                    <a:pt x="2027" y="182"/>
                  </a:lnTo>
                  <a:lnTo>
                    <a:pt x="1562" y="182"/>
                  </a:lnTo>
                  <a:close/>
                  <a:moveTo>
                    <a:pt x="2168" y="182"/>
                  </a:moveTo>
                  <a:lnTo>
                    <a:pt x="2168" y="1490"/>
                  </a:lnTo>
                  <a:lnTo>
                    <a:pt x="2631" y="1490"/>
                  </a:lnTo>
                  <a:lnTo>
                    <a:pt x="2631" y="182"/>
                  </a:lnTo>
                  <a:lnTo>
                    <a:pt x="2168" y="182"/>
                  </a:lnTo>
                  <a:close/>
                  <a:moveTo>
                    <a:pt x="2778" y="182"/>
                  </a:moveTo>
                  <a:lnTo>
                    <a:pt x="2778" y="1490"/>
                  </a:lnTo>
                  <a:lnTo>
                    <a:pt x="3242" y="1490"/>
                  </a:lnTo>
                  <a:lnTo>
                    <a:pt x="3242" y="182"/>
                  </a:lnTo>
                  <a:lnTo>
                    <a:pt x="2778" y="18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="ctr">
              <a:normAutofit fontScale="25000" lnSpcReduction="20000"/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  <a:ea typeface="宋体" charset="-122"/>
                <a:sym typeface="Arial" pitchFamily="34" charset="0"/>
              </a:endParaRPr>
            </a:p>
          </p:txBody>
        </p:sp>
      </p:grpSp>
      <p:grpSp>
        <p:nvGrpSpPr>
          <p:cNvPr id="5" name="组合 59"/>
          <p:cNvGrpSpPr/>
          <p:nvPr>
            <p:custDataLst>
              <p:tags r:id="rId21"/>
            </p:custDataLst>
          </p:nvPr>
        </p:nvGrpSpPr>
        <p:grpSpPr>
          <a:xfrm>
            <a:off x="9193512" y="4196873"/>
            <a:ext cx="309033" cy="238125"/>
            <a:chOff x="4991575" y="4258577"/>
            <a:chExt cx="461554" cy="357050"/>
          </a:xfrm>
        </p:grpSpPr>
        <p:sp>
          <p:nvSpPr>
            <p:cNvPr id="61" name="圆角矩形 60"/>
            <p:cNvSpPr/>
            <p:nvPr>
              <p:custDataLst>
                <p:tags r:id="rId22"/>
              </p:custDataLst>
            </p:nvPr>
          </p:nvSpPr>
          <p:spPr>
            <a:xfrm>
              <a:off x="4991575" y="4258577"/>
              <a:ext cx="461554" cy="357050"/>
            </a:xfrm>
            <a:prstGeom prst="roundRect">
              <a:avLst/>
            </a:prstGeom>
            <a:solidFill>
              <a:srgbClr val="FFBE16"/>
            </a:solidFill>
            <a:ln>
              <a:noFill/>
            </a:ln>
          </p:spPr>
          <p:style>
            <a:lnRef idx="2">
              <a:srgbClr val="2CBEBB">
                <a:shade val="50000"/>
              </a:srgbClr>
            </a:lnRef>
            <a:fillRef idx="1">
              <a:srgbClr val="2CBEBB"/>
            </a:fillRef>
            <a:effectRef idx="0">
              <a:srgbClr val="2CBEBB"/>
            </a:effectRef>
            <a:fontRef idx="minor">
              <a:srgbClr val="FFFFFF"/>
            </a:fontRef>
          </p:style>
          <p:txBody>
            <a:bodyPr anchor="ctr">
              <a:normAutofit fontScale="55000" lnSpcReduction="20000"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ym typeface="Arial" pitchFamily="34" charset="0"/>
              </a:endParaRPr>
            </a:p>
          </p:txBody>
        </p:sp>
        <p:sp>
          <p:nvSpPr>
            <p:cNvPr id="62" name="KSO_Shape"/>
            <p:cNvSpPr/>
            <p:nvPr>
              <p:custDataLst>
                <p:tags r:id="rId23"/>
              </p:custDataLst>
            </p:nvPr>
          </p:nvSpPr>
          <p:spPr bwMode="auto">
            <a:xfrm>
              <a:off x="5155964" y="4306184"/>
              <a:ext cx="123293" cy="276119"/>
            </a:xfrm>
            <a:custGeom>
              <a:gdLst>
                <a:gd name="T0" fmla="*/ 645836 w 1000125"/>
                <a:gd name="T1" fmla="*/ 2202388 h 2249488"/>
                <a:gd name="T2" fmla="*/ 499269 w 1000125"/>
                <a:gd name="T3" fmla="*/ 2249488 h 2249488"/>
                <a:gd name="T4" fmla="*/ 353019 w 1000125"/>
                <a:gd name="T5" fmla="*/ 2202388 h 2249488"/>
                <a:gd name="T6" fmla="*/ 729267 w 1000125"/>
                <a:gd name="T7" fmla="*/ 1946275 h 2249488"/>
                <a:gd name="T8" fmla="*/ 783907 w 1000125"/>
                <a:gd name="T9" fmla="*/ 2007378 h 2249488"/>
                <a:gd name="T10" fmla="*/ 264822 w 1000125"/>
                <a:gd name="T11" fmla="*/ 2057084 h 2249488"/>
                <a:gd name="T12" fmla="*/ 216853 w 1000125"/>
                <a:gd name="T13" fmla="*/ 1990599 h 2249488"/>
                <a:gd name="T14" fmla="*/ 734985 w 1000125"/>
                <a:gd name="T15" fmla="*/ 1798953 h 2249488"/>
                <a:gd name="T16" fmla="*/ 783272 w 1000125"/>
                <a:gd name="T17" fmla="*/ 1865249 h 2249488"/>
                <a:gd name="T18" fmla="*/ 259739 w 1000125"/>
                <a:gd name="T19" fmla="*/ 1908499 h 2249488"/>
                <a:gd name="T20" fmla="*/ 218124 w 1000125"/>
                <a:gd name="T21" fmla="*/ 1837784 h 2249488"/>
                <a:gd name="T22" fmla="*/ 893763 w 1000125"/>
                <a:gd name="T23" fmla="*/ 1480542 h 2249488"/>
                <a:gd name="T24" fmla="*/ 861683 w 1000125"/>
                <a:gd name="T25" fmla="*/ 1637130 h 2249488"/>
                <a:gd name="T26" fmla="*/ 205463 w 1000125"/>
                <a:gd name="T27" fmla="*/ 1744369 h 2249488"/>
                <a:gd name="T28" fmla="*/ 127009 w 1000125"/>
                <a:gd name="T29" fmla="*/ 1611190 h 2249488"/>
                <a:gd name="T30" fmla="*/ 300928 w 1000125"/>
                <a:gd name="T31" fmla="*/ 1209675 h 2249488"/>
                <a:gd name="T32" fmla="*/ 318768 w 1000125"/>
                <a:gd name="T33" fmla="*/ 1338180 h 2249488"/>
                <a:gd name="T34" fmla="*/ 150558 w 1000125"/>
                <a:gd name="T35" fmla="*/ 1356675 h 2249488"/>
                <a:gd name="T36" fmla="*/ 132081 w 1000125"/>
                <a:gd name="T37" fmla="*/ 1263564 h 2249488"/>
                <a:gd name="T38" fmla="*/ 300928 w 1000125"/>
                <a:gd name="T39" fmla="*/ 1209675 h 2249488"/>
                <a:gd name="T40" fmla="*/ 845505 w 1000125"/>
                <a:gd name="T41" fmla="*/ 1323023 h 2249488"/>
                <a:gd name="T42" fmla="*/ 697018 w 1000125"/>
                <a:gd name="T43" fmla="*/ 1357313 h 2249488"/>
                <a:gd name="T44" fmla="*/ 622933 w 1000125"/>
                <a:gd name="T45" fmla="*/ 1183957 h 2249488"/>
                <a:gd name="T46" fmla="*/ 763505 w 1000125"/>
                <a:gd name="T47" fmla="*/ 1118235 h 2249488"/>
                <a:gd name="T48" fmla="*/ 381083 w 1000125"/>
                <a:gd name="T49" fmla="*/ 950621 h 2249488"/>
                <a:gd name="T50" fmla="*/ 642138 w 1000125"/>
                <a:gd name="T51" fmla="*/ 924248 h 2249488"/>
                <a:gd name="T52" fmla="*/ 934423 w 1000125"/>
                <a:gd name="T53" fmla="*/ 817583 h 2249488"/>
                <a:gd name="T54" fmla="*/ 993142 w 1000125"/>
                <a:gd name="T55" fmla="*/ 878060 h 2249488"/>
                <a:gd name="T56" fmla="*/ 988064 w 1000125"/>
                <a:gd name="T57" fmla="*/ 964002 h 2249488"/>
                <a:gd name="T58" fmla="*/ 921727 w 1000125"/>
                <a:gd name="T59" fmla="*/ 1017158 h 2249488"/>
                <a:gd name="T60" fmla="*/ 26662 w 1000125"/>
                <a:gd name="T61" fmla="*/ 1152119 h 2249488"/>
                <a:gd name="T62" fmla="*/ 1904 w 1000125"/>
                <a:gd name="T63" fmla="*/ 1062039 h 2249488"/>
                <a:gd name="T64" fmla="*/ 49514 w 1000125"/>
                <a:gd name="T65" fmla="*/ 992649 h 2249488"/>
                <a:gd name="T66" fmla="*/ 784387 w 1000125"/>
                <a:gd name="T67" fmla="*/ 572155 h 2249488"/>
                <a:gd name="T68" fmla="*/ 292059 w 1000125"/>
                <a:gd name="T69" fmla="*/ 677858 h 2249488"/>
                <a:gd name="T70" fmla="*/ 823038 w 1000125"/>
                <a:gd name="T71" fmla="*/ 576294 h 2249488"/>
                <a:gd name="T72" fmla="*/ 960450 w 1000125"/>
                <a:gd name="T73" fmla="*/ 529551 h 2249488"/>
                <a:gd name="T74" fmla="*/ 999808 w 1000125"/>
                <a:gd name="T75" fmla="*/ 605939 h 2249488"/>
                <a:gd name="T76" fmla="*/ 970289 w 1000125"/>
                <a:gd name="T77" fmla="*/ 684547 h 2249488"/>
                <a:gd name="T78" fmla="*/ 105059 w 1000125"/>
                <a:gd name="T79" fmla="*/ 882650 h 2249488"/>
                <a:gd name="T80" fmla="*/ 6031 w 1000125"/>
                <a:gd name="T81" fmla="*/ 812601 h 2249488"/>
                <a:gd name="T82" fmla="*/ 12061 w 1000125"/>
                <a:gd name="T83" fmla="*/ 728922 h 2249488"/>
                <a:gd name="T84" fmla="*/ 78398 w 1000125"/>
                <a:gd name="T85" fmla="*/ 676306 h 2249488"/>
                <a:gd name="T86" fmla="*/ 563251 w 1000125"/>
                <a:gd name="T87" fmla="*/ 304601 h 2249488"/>
                <a:gd name="T88" fmla="*/ 458703 w 1000125"/>
                <a:gd name="T89" fmla="*/ 353314 h 2249488"/>
                <a:gd name="T90" fmla="*/ 909666 w 1000125"/>
                <a:gd name="T91" fmla="*/ 202567 h 2249488"/>
                <a:gd name="T92" fmla="*/ 981081 w 1000125"/>
                <a:gd name="T93" fmla="*/ 246811 h 2249488"/>
                <a:gd name="T94" fmla="*/ 996951 w 1000125"/>
                <a:gd name="T95" fmla="*/ 332116 h 2249488"/>
                <a:gd name="T96" fmla="*/ 945850 w 1000125"/>
                <a:gd name="T97" fmla="*/ 399278 h 2249488"/>
                <a:gd name="T98" fmla="*/ 61575 w 1000125"/>
                <a:gd name="T99" fmla="*/ 570206 h 2249488"/>
                <a:gd name="T100" fmla="*/ 317 w 1000125"/>
                <a:gd name="T101" fmla="*/ 479809 h 2249488"/>
                <a:gd name="T102" fmla="*/ 29518 w 1000125"/>
                <a:gd name="T103" fmla="*/ 400551 h 2249488"/>
                <a:gd name="T104" fmla="*/ 894431 w 1000125"/>
                <a:gd name="T105" fmla="*/ 201612 h 2249488"/>
                <a:gd name="T106" fmla="*/ 537230 w 1000125"/>
                <a:gd name="T107" fmla="*/ 26064 h 2249488"/>
                <a:gd name="T108" fmla="*/ 573088 w 1000125"/>
                <a:gd name="T109" fmla="*/ 104573 h 2249488"/>
                <a:gd name="T110" fmla="*/ 539769 w 1000125"/>
                <a:gd name="T111" fmla="*/ 182129 h 2249488"/>
                <a:gd name="T112" fmla="*/ 100275 w 1000125"/>
                <a:gd name="T113" fmla="*/ 287020 h 2249488"/>
                <a:gd name="T114" fmla="*/ 4443 w 1000125"/>
                <a:gd name="T115" fmla="*/ 212643 h 2249488"/>
                <a:gd name="T116" fmla="*/ 14280 w 1000125"/>
                <a:gd name="T117" fmla="*/ 128730 h 2249488"/>
                <a:gd name="T118" fmla="*/ 83456 w 1000125"/>
                <a:gd name="T119" fmla="*/ 78827 h 22494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000125" h="2249488">
                  <a:moveTo>
                    <a:pt x="301625" y="2105025"/>
                  </a:moveTo>
                  <a:lnTo>
                    <a:pt x="696913" y="2105025"/>
                  </a:lnTo>
                  <a:lnTo>
                    <a:pt x="696913" y="2112612"/>
                  </a:lnTo>
                  <a:lnTo>
                    <a:pt x="695961" y="2120199"/>
                  </a:lnTo>
                  <a:lnTo>
                    <a:pt x="694692" y="2127153"/>
                  </a:lnTo>
                  <a:lnTo>
                    <a:pt x="693106" y="2134424"/>
                  </a:lnTo>
                  <a:lnTo>
                    <a:pt x="690885" y="2141062"/>
                  </a:lnTo>
                  <a:lnTo>
                    <a:pt x="688347" y="2148016"/>
                  </a:lnTo>
                  <a:lnTo>
                    <a:pt x="685175" y="2154971"/>
                  </a:lnTo>
                  <a:lnTo>
                    <a:pt x="681685" y="2161293"/>
                  </a:lnTo>
                  <a:lnTo>
                    <a:pt x="677878" y="2167931"/>
                  </a:lnTo>
                  <a:lnTo>
                    <a:pt x="673120" y="2173938"/>
                  </a:lnTo>
                  <a:lnTo>
                    <a:pt x="668678" y="2179944"/>
                  </a:lnTo>
                  <a:lnTo>
                    <a:pt x="663285" y="2185634"/>
                  </a:lnTo>
                  <a:lnTo>
                    <a:pt x="657892" y="2191640"/>
                  </a:lnTo>
                  <a:lnTo>
                    <a:pt x="651864" y="2197014"/>
                  </a:lnTo>
                  <a:lnTo>
                    <a:pt x="645836" y="2202388"/>
                  </a:lnTo>
                  <a:lnTo>
                    <a:pt x="639174" y="2207129"/>
                  </a:lnTo>
                  <a:lnTo>
                    <a:pt x="632512" y="2211871"/>
                  </a:lnTo>
                  <a:lnTo>
                    <a:pt x="625215" y="2216613"/>
                  </a:lnTo>
                  <a:lnTo>
                    <a:pt x="617919" y="2220722"/>
                  </a:lnTo>
                  <a:lnTo>
                    <a:pt x="609988" y="2224832"/>
                  </a:lnTo>
                  <a:lnTo>
                    <a:pt x="601739" y="2228625"/>
                  </a:lnTo>
                  <a:lnTo>
                    <a:pt x="593491" y="2232102"/>
                  </a:lnTo>
                  <a:lnTo>
                    <a:pt x="585243" y="2234947"/>
                  </a:lnTo>
                  <a:lnTo>
                    <a:pt x="576360" y="2238108"/>
                  </a:lnTo>
                  <a:lnTo>
                    <a:pt x="567160" y="2240637"/>
                  </a:lnTo>
                  <a:lnTo>
                    <a:pt x="557959" y="2242850"/>
                  </a:lnTo>
                  <a:lnTo>
                    <a:pt x="548759" y="2244747"/>
                  </a:lnTo>
                  <a:lnTo>
                    <a:pt x="539242" y="2246327"/>
                  </a:lnTo>
                  <a:lnTo>
                    <a:pt x="529407" y="2247908"/>
                  </a:lnTo>
                  <a:lnTo>
                    <a:pt x="519573" y="2248856"/>
                  </a:lnTo>
                  <a:lnTo>
                    <a:pt x="509421" y="2249488"/>
                  </a:lnTo>
                  <a:lnTo>
                    <a:pt x="499269" y="2249488"/>
                  </a:lnTo>
                  <a:lnTo>
                    <a:pt x="489434" y="2249488"/>
                  </a:lnTo>
                  <a:lnTo>
                    <a:pt x="479283" y="2248856"/>
                  </a:lnTo>
                  <a:lnTo>
                    <a:pt x="469131" y="2247908"/>
                  </a:lnTo>
                  <a:lnTo>
                    <a:pt x="459613" y="2246327"/>
                  </a:lnTo>
                  <a:lnTo>
                    <a:pt x="449779" y="2244747"/>
                  </a:lnTo>
                  <a:lnTo>
                    <a:pt x="440261" y="2242850"/>
                  </a:lnTo>
                  <a:lnTo>
                    <a:pt x="431378" y="2240637"/>
                  </a:lnTo>
                  <a:lnTo>
                    <a:pt x="422496" y="2238108"/>
                  </a:lnTo>
                  <a:lnTo>
                    <a:pt x="413613" y="2234947"/>
                  </a:lnTo>
                  <a:lnTo>
                    <a:pt x="405047" y="2232102"/>
                  </a:lnTo>
                  <a:lnTo>
                    <a:pt x="396799" y="2228625"/>
                  </a:lnTo>
                  <a:lnTo>
                    <a:pt x="388868" y="2224832"/>
                  </a:lnTo>
                  <a:lnTo>
                    <a:pt x="380936" y="2220722"/>
                  </a:lnTo>
                  <a:lnTo>
                    <a:pt x="373640" y="2216613"/>
                  </a:lnTo>
                  <a:lnTo>
                    <a:pt x="366343" y="2211871"/>
                  </a:lnTo>
                  <a:lnTo>
                    <a:pt x="359681" y="2207129"/>
                  </a:lnTo>
                  <a:lnTo>
                    <a:pt x="353019" y="2202388"/>
                  </a:lnTo>
                  <a:lnTo>
                    <a:pt x="346674" y="2197014"/>
                  </a:lnTo>
                  <a:lnTo>
                    <a:pt x="340963" y="2191640"/>
                  </a:lnTo>
                  <a:lnTo>
                    <a:pt x="335253" y="2185634"/>
                  </a:lnTo>
                  <a:lnTo>
                    <a:pt x="330177" y="2179944"/>
                  </a:lnTo>
                  <a:lnTo>
                    <a:pt x="325418" y="2173938"/>
                  </a:lnTo>
                  <a:lnTo>
                    <a:pt x="320977" y="2167931"/>
                  </a:lnTo>
                  <a:lnTo>
                    <a:pt x="317170" y="2161293"/>
                  </a:lnTo>
                  <a:lnTo>
                    <a:pt x="313680" y="2154971"/>
                  </a:lnTo>
                  <a:lnTo>
                    <a:pt x="310508" y="2148016"/>
                  </a:lnTo>
                  <a:lnTo>
                    <a:pt x="307653" y="2141062"/>
                  </a:lnTo>
                  <a:lnTo>
                    <a:pt x="305749" y="2134424"/>
                  </a:lnTo>
                  <a:lnTo>
                    <a:pt x="303846" y="2127153"/>
                  </a:lnTo>
                  <a:lnTo>
                    <a:pt x="302577" y="2120199"/>
                  </a:lnTo>
                  <a:lnTo>
                    <a:pt x="301942" y="2112612"/>
                  </a:lnTo>
                  <a:lnTo>
                    <a:pt x="301625" y="2105025"/>
                  </a:lnTo>
                  <a:close/>
                  <a:moveTo>
                    <a:pt x="270541" y="1946275"/>
                  </a:moveTo>
                  <a:lnTo>
                    <a:pt x="729267" y="1946275"/>
                  </a:lnTo>
                  <a:lnTo>
                    <a:pt x="734985" y="1946592"/>
                  </a:lnTo>
                  <a:lnTo>
                    <a:pt x="740385" y="1947225"/>
                  </a:lnTo>
                  <a:lnTo>
                    <a:pt x="745468" y="1948808"/>
                  </a:lnTo>
                  <a:lnTo>
                    <a:pt x="750869" y="1950391"/>
                  </a:lnTo>
                  <a:lnTo>
                    <a:pt x="755316" y="1952607"/>
                  </a:lnTo>
                  <a:lnTo>
                    <a:pt x="760081" y="1955773"/>
                  </a:lnTo>
                  <a:lnTo>
                    <a:pt x="764211" y="1958939"/>
                  </a:lnTo>
                  <a:lnTo>
                    <a:pt x="768023" y="1962422"/>
                  </a:lnTo>
                  <a:lnTo>
                    <a:pt x="771836" y="1966537"/>
                  </a:lnTo>
                  <a:lnTo>
                    <a:pt x="774695" y="1970653"/>
                  </a:lnTo>
                  <a:lnTo>
                    <a:pt x="777554" y="1975085"/>
                  </a:lnTo>
                  <a:lnTo>
                    <a:pt x="779777" y="1980151"/>
                  </a:lnTo>
                  <a:lnTo>
                    <a:pt x="781684" y="1985216"/>
                  </a:lnTo>
                  <a:lnTo>
                    <a:pt x="783272" y="1990599"/>
                  </a:lnTo>
                  <a:lnTo>
                    <a:pt x="783907" y="1995981"/>
                  </a:lnTo>
                  <a:lnTo>
                    <a:pt x="784225" y="2001996"/>
                  </a:lnTo>
                  <a:lnTo>
                    <a:pt x="783907" y="2007378"/>
                  </a:lnTo>
                  <a:lnTo>
                    <a:pt x="783272" y="2013077"/>
                  </a:lnTo>
                  <a:lnTo>
                    <a:pt x="781684" y="2018459"/>
                  </a:lnTo>
                  <a:lnTo>
                    <a:pt x="779777" y="2023525"/>
                  </a:lnTo>
                  <a:lnTo>
                    <a:pt x="777554" y="2028590"/>
                  </a:lnTo>
                  <a:lnTo>
                    <a:pt x="774695" y="2033022"/>
                  </a:lnTo>
                  <a:lnTo>
                    <a:pt x="771836" y="2037455"/>
                  </a:lnTo>
                  <a:lnTo>
                    <a:pt x="768023" y="2041254"/>
                  </a:lnTo>
                  <a:lnTo>
                    <a:pt x="764211" y="2044736"/>
                  </a:lnTo>
                  <a:lnTo>
                    <a:pt x="760081" y="2048219"/>
                  </a:lnTo>
                  <a:lnTo>
                    <a:pt x="755316" y="2050752"/>
                  </a:lnTo>
                  <a:lnTo>
                    <a:pt x="750869" y="2053285"/>
                  </a:lnTo>
                  <a:lnTo>
                    <a:pt x="745468" y="2054867"/>
                  </a:lnTo>
                  <a:lnTo>
                    <a:pt x="740385" y="2056450"/>
                  </a:lnTo>
                  <a:lnTo>
                    <a:pt x="734985" y="2057084"/>
                  </a:lnTo>
                  <a:lnTo>
                    <a:pt x="729267" y="2057400"/>
                  </a:lnTo>
                  <a:lnTo>
                    <a:pt x="270541" y="2057400"/>
                  </a:lnTo>
                  <a:lnTo>
                    <a:pt x="264822" y="2057084"/>
                  </a:lnTo>
                  <a:lnTo>
                    <a:pt x="259739" y="2056450"/>
                  </a:lnTo>
                  <a:lnTo>
                    <a:pt x="254657" y="2054867"/>
                  </a:lnTo>
                  <a:lnTo>
                    <a:pt x="249256" y="2053285"/>
                  </a:lnTo>
                  <a:lnTo>
                    <a:pt x="244491" y="2050752"/>
                  </a:lnTo>
                  <a:lnTo>
                    <a:pt x="240043" y="2048219"/>
                  </a:lnTo>
                  <a:lnTo>
                    <a:pt x="235914" y="2044736"/>
                  </a:lnTo>
                  <a:lnTo>
                    <a:pt x="232102" y="2041254"/>
                  </a:lnTo>
                  <a:lnTo>
                    <a:pt x="228289" y="2037455"/>
                  </a:lnTo>
                  <a:lnTo>
                    <a:pt x="225113" y="2033022"/>
                  </a:lnTo>
                  <a:lnTo>
                    <a:pt x="222571" y="2028590"/>
                  </a:lnTo>
                  <a:lnTo>
                    <a:pt x="220347" y="2023525"/>
                  </a:lnTo>
                  <a:lnTo>
                    <a:pt x="218124" y="2018459"/>
                  </a:lnTo>
                  <a:lnTo>
                    <a:pt x="216853" y="2013077"/>
                  </a:lnTo>
                  <a:lnTo>
                    <a:pt x="215900" y="2007378"/>
                  </a:lnTo>
                  <a:lnTo>
                    <a:pt x="215900" y="2001996"/>
                  </a:lnTo>
                  <a:lnTo>
                    <a:pt x="215900" y="1995981"/>
                  </a:lnTo>
                  <a:lnTo>
                    <a:pt x="216853" y="1990599"/>
                  </a:lnTo>
                  <a:lnTo>
                    <a:pt x="218124" y="1985216"/>
                  </a:lnTo>
                  <a:lnTo>
                    <a:pt x="220347" y="1980151"/>
                  </a:lnTo>
                  <a:lnTo>
                    <a:pt x="222571" y="1975085"/>
                  </a:lnTo>
                  <a:lnTo>
                    <a:pt x="225113" y="1970653"/>
                  </a:lnTo>
                  <a:lnTo>
                    <a:pt x="228289" y="1966537"/>
                  </a:lnTo>
                  <a:lnTo>
                    <a:pt x="232102" y="1962422"/>
                  </a:lnTo>
                  <a:lnTo>
                    <a:pt x="235914" y="1958939"/>
                  </a:lnTo>
                  <a:lnTo>
                    <a:pt x="240043" y="1955773"/>
                  </a:lnTo>
                  <a:lnTo>
                    <a:pt x="244491" y="1952607"/>
                  </a:lnTo>
                  <a:lnTo>
                    <a:pt x="249256" y="1950391"/>
                  </a:lnTo>
                  <a:lnTo>
                    <a:pt x="254657" y="1948808"/>
                  </a:lnTo>
                  <a:lnTo>
                    <a:pt x="259739" y="1947225"/>
                  </a:lnTo>
                  <a:lnTo>
                    <a:pt x="264822" y="1946592"/>
                  </a:lnTo>
                  <a:lnTo>
                    <a:pt x="270541" y="1946275"/>
                  </a:lnTo>
                  <a:close/>
                  <a:moveTo>
                    <a:pt x="270541" y="1798637"/>
                  </a:moveTo>
                  <a:lnTo>
                    <a:pt x="729267" y="1798637"/>
                  </a:lnTo>
                  <a:lnTo>
                    <a:pt x="734985" y="1798953"/>
                  </a:lnTo>
                  <a:lnTo>
                    <a:pt x="740385" y="1799584"/>
                  </a:lnTo>
                  <a:lnTo>
                    <a:pt x="745468" y="1800847"/>
                  </a:lnTo>
                  <a:lnTo>
                    <a:pt x="750869" y="1803057"/>
                  </a:lnTo>
                  <a:lnTo>
                    <a:pt x="755316" y="1805267"/>
                  </a:lnTo>
                  <a:lnTo>
                    <a:pt x="760081" y="1808108"/>
                  </a:lnTo>
                  <a:lnTo>
                    <a:pt x="764211" y="1811265"/>
                  </a:lnTo>
                  <a:lnTo>
                    <a:pt x="768023" y="1815053"/>
                  </a:lnTo>
                  <a:lnTo>
                    <a:pt x="771836" y="1818842"/>
                  </a:lnTo>
                  <a:lnTo>
                    <a:pt x="774695" y="1822946"/>
                  </a:lnTo>
                  <a:lnTo>
                    <a:pt x="777554" y="1827681"/>
                  </a:lnTo>
                  <a:lnTo>
                    <a:pt x="779777" y="1832417"/>
                  </a:lnTo>
                  <a:lnTo>
                    <a:pt x="781684" y="1837784"/>
                  </a:lnTo>
                  <a:lnTo>
                    <a:pt x="783272" y="1842835"/>
                  </a:lnTo>
                  <a:lnTo>
                    <a:pt x="783907" y="1848517"/>
                  </a:lnTo>
                  <a:lnTo>
                    <a:pt x="784225" y="1854200"/>
                  </a:lnTo>
                  <a:lnTo>
                    <a:pt x="783907" y="1859882"/>
                  </a:lnTo>
                  <a:lnTo>
                    <a:pt x="783272" y="1865249"/>
                  </a:lnTo>
                  <a:lnTo>
                    <a:pt x="781684" y="1870616"/>
                  </a:lnTo>
                  <a:lnTo>
                    <a:pt x="779777" y="1875667"/>
                  </a:lnTo>
                  <a:lnTo>
                    <a:pt x="777554" y="1880403"/>
                  </a:lnTo>
                  <a:lnTo>
                    <a:pt x="774695" y="1885138"/>
                  </a:lnTo>
                  <a:lnTo>
                    <a:pt x="771836" y="1889558"/>
                  </a:lnTo>
                  <a:lnTo>
                    <a:pt x="768023" y="1893346"/>
                  </a:lnTo>
                  <a:lnTo>
                    <a:pt x="764211" y="1897134"/>
                  </a:lnTo>
                  <a:lnTo>
                    <a:pt x="760081" y="1900291"/>
                  </a:lnTo>
                  <a:lnTo>
                    <a:pt x="755316" y="1902817"/>
                  </a:lnTo>
                  <a:lnTo>
                    <a:pt x="750869" y="1905027"/>
                  </a:lnTo>
                  <a:lnTo>
                    <a:pt x="745468" y="1907237"/>
                  </a:lnTo>
                  <a:lnTo>
                    <a:pt x="740385" y="1908499"/>
                  </a:lnTo>
                  <a:lnTo>
                    <a:pt x="734985" y="1909447"/>
                  </a:lnTo>
                  <a:lnTo>
                    <a:pt x="729267" y="1909762"/>
                  </a:lnTo>
                  <a:lnTo>
                    <a:pt x="270541" y="1909762"/>
                  </a:lnTo>
                  <a:lnTo>
                    <a:pt x="264822" y="1909447"/>
                  </a:lnTo>
                  <a:lnTo>
                    <a:pt x="259739" y="1908499"/>
                  </a:lnTo>
                  <a:lnTo>
                    <a:pt x="254657" y="1907237"/>
                  </a:lnTo>
                  <a:lnTo>
                    <a:pt x="249256" y="1905027"/>
                  </a:lnTo>
                  <a:lnTo>
                    <a:pt x="244491" y="1902817"/>
                  </a:lnTo>
                  <a:lnTo>
                    <a:pt x="240043" y="1900291"/>
                  </a:lnTo>
                  <a:lnTo>
                    <a:pt x="235914" y="1897134"/>
                  </a:lnTo>
                  <a:lnTo>
                    <a:pt x="232102" y="1893346"/>
                  </a:lnTo>
                  <a:lnTo>
                    <a:pt x="228289" y="1889558"/>
                  </a:lnTo>
                  <a:lnTo>
                    <a:pt x="225113" y="1885138"/>
                  </a:lnTo>
                  <a:lnTo>
                    <a:pt x="222571" y="1880403"/>
                  </a:lnTo>
                  <a:lnTo>
                    <a:pt x="220347" y="1875667"/>
                  </a:lnTo>
                  <a:lnTo>
                    <a:pt x="218124" y="1870616"/>
                  </a:lnTo>
                  <a:lnTo>
                    <a:pt x="216853" y="1865249"/>
                  </a:lnTo>
                  <a:lnTo>
                    <a:pt x="215900" y="1859882"/>
                  </a:lnTo>
                  <a:lnTo>
                    <a:pt x="215900" y="1854200"/>
                  </a:lnTo>
                  <a:lnTo>
                    <a:pt x="215900" y="1848517"/>
                  </a:lnTo>
                  <a:lnTo>
                    <a:pt x="216853" y="1842835"/>
                  </a:lnTo>
                  <a:lnTo>
                    <a:pt x="218124" y="1837784"/>
                  </a:lnTo>
                  <a:lnTo>
                    <a:pt x="220347" y="1832417"/>
                  </a:lnTo>
                  <a:lnTo>
                    <a:pt x="222571" y="1827681"/>
                  </a:lnTo>
                  <a:lnTo>
                    <a:pt x="225113" y="1822946"/>
                  </a:lnTo>
                  <a:lnTo>
                    <a:pt x="228289" y="1818842"/>
                  </a:lnTo>
                  <a:lnTo>
                    <a:pt x="232102" y="1815053"/>
                  </a:lnTo>
                  <a:lnTo>
                    <a:pt x="235914" y="1811265"/>
                  </a:lnTo>
                  <a:lnTo>
                    <a:pt x="240043" y="1808108"/>
                  </a:lnTo>
                  <a:lnTo>
                    <a:pt x="244491" y="1805267"/>
                  </a:lnTo>
                  <a:lnTo>
                    <a:pt x="249256" y="1803057"/>
                  </a:lnTo>
                  <a:lnTo>
                    <a:pt x="254657" y="1800847"/>
                  </a:lnTo>
                  <a:lnTo>
                    <a:pt x="259739" y="1799584"/>
                  </a:lnTo>
                  <a:lnTo>
                    <a:pt x="264822" y="1798953"/>
                  </a:lnTo>
                  <a:lnTo>
                    <a:pt x="270541" y="1798637"/>
                  </a:lnTo>
                  <a:close/>
                  <a:moveTo>
                    <a:pt x="105728" y="1404937"/>
                  </a:moveTo>
                  <a:lnTo>
                    <a:pt x="893128" y="1404937"/>
                  </a:lnTo>
                  <a:lnTo>
                    <a:pt x="893763" y="1441633"/>
                  </a:lnTo>
                  <a:lnTo>
                    <a:pt x="893763" y="1480542"/>
                  </a:lnTo>
                  <a:lnTo>
                    <a:pt x="893763" y="1490349"/>
                  </a:lnTo>
                  <a:lnTo>
                    <a:pt x="893445" y="1500155"/>
                  </a:lnTo>
                  <a:lnTo>
                    <a:pt x="892810" y="1509962"/>
                  </a:lnTo>
                  <a:lnTo>
                    <a:pt x="892175" y="1519452"/>
                  </a:lnTo>
                  <a:lnTo>
                    <a:pt x="890904" y="1528942"/>
                  </a:lnTo>
                  <a:lnTo>
                    <a:pt x="889634" y="1538432"/>
                  </a:lnTo>
                  <a:lnTo>
                    <a:pt x="888363" y="1547923"/>
                  </a:lnTo>
                  <a:lnTo>
                    <a:pt x="886458" y="1557096"/>
                  </a:lnTo>
                  <a:lnTo>
                    <a:pt x="884552" y="1566587"/>
                  </a:lnTo>
                  <a:lnTo>
                    <a:pt x="882328" y="1575444"/>
                  </a:lnTo>
                  <a:lnTo>
                    <a:pt x="880105" y="1584618"/>
                  </a:lnTo>
                  <a:lnTo>
                    <a:pt x="877564" y="1593792"/>
                  </a:lnTo>
                  <a:lnTo>
                    <a:pt x="874705" y="1602649"/>
                  </a:lnTo>
                  <a:lnTo>
                    <a:pt x="871847" y="1611190"/>
                  </a:lnTo>
                  <a:lnTo>
                    <a:pt x="868670" y="1620048"/>
                  </a:lnTo>
                  <a:lnTo>
                    <a:pt x="865494" y="1628589"/>
                  </a:lnTo>
                  <a:lnTo>
                    <a:pt x="861683" y="1637130"/>
                  </a:lnTo>
                  <a:lnTo>
                    <a:pt x="858189" y="1645355"/>
                  </a:lnTo>
                  <a:lnTo>
                    <a:pt x="854059" y="1653896"/>
                  </a:lnTo>
                  <a:lnTo>
                    <a:pt x="849930" y="1662121"/>
                  </a:lnTo>
                  <a:lnTo>
                    <a:pt x="845801" y="1670029"/>
                  </a:lnTo>
                  <a:lnTo>
                    <a:pt x="841354" y="1677938"/>
                  </a:lnTo>
                  <a:lnTo>
                    <a:pt x="836590" y="1686163"/>
                  </a:lnTo>
                  <a:lnTo>
                    <a:pt x="831826" y="1693439"/>
                  </a:lnTo>
                  <a:lnTo>
                    <a:pt x="826743" y="1701347"/>
                  </a:lnTo>
                  <a:lnTo>
                    <a:pt x="821661" y="1708939"/>
                  </a:lnTo>
                  <a:lnTo>
                    <a:pt x="815944" y="1716215"/>
                  </a:lnTo>
                  <a:lnTo>
                    <a:pt x="810862" y="1723491"/>
                  </a:lnTo>
                  <a:lnTo>
                    <a:pt x="804827" y="1730767"/>
                  </a:lnTo>
                  <a:lnTo>
                    <a:pt x="799110" y="1737410"/>
                  </a:lnTo>
                  <a:lnTo>
                    <a:pt x="793075" y="1744369"/>
                  </a:lnTo>
                  <a:lnTo>
                    <a:pt x="787040" y="1751012"/>
                  </a:lnTo>
                  <a:lnTo>
                    <a:pt x="211498" y="1751012"/>
                  </a:lnTo>
                  <a:lnTo>
                    <a:pt x="205463" y="1744369"/>
                  </a:lnTo>
                  <a:lnTo>
                    <a:pt x="199428" y="1737410"/>
                  </a:lnTo>
                  <a:lnTo>
                    <a:pt x="193711" y="1730767"/>
                  </a:lnTo>
                  <a:lnTo>
                    <a:pt x="187994" y="1723491"/>
                  </a:lnTo>
                  <a:lnTo>
                    <a:pt x="182276" y="1716215"/>
                  </a:lnTo>
                  <a:lnTo>
                    <a:pt x="177194" y="1708939"/>
                  </a:lnTo>
                  <a:lnTo>
                    <a:pt x="172112" y="1701347"/>
                  </a:lnTo>
                  <a:lnTo>
                    <a:pt x="167030" y="1693439"/>
                  </a:lnTo>
                  <a:lnTo>
                    <a:pt x="162266" y="1686163"/>
                  </a:lnTo>
                  <a:lnTo>
                    <a:pt x="157501" y="1677938"/>
                  </a:lnTo>
                  <a:lnTo>
                    <a:pt x="153054" y="1670029"/>
                  </a:lnTo>
                  <a:lnTo>
                    <a:pt x="148925" y="1662121"/>
                  </a:lnTo>
                  <a:lnTo>
                    <a:pt x="144479" y="1653896"/>
                  </a:lnTo>
                  <a:lnTo>
                    <a:pt x="140667" y="1645355"/>
                  </a:lnTo>
                  <a:lnTo>
                    <a:pt x="137173" y="1637130"/>
                  </a:lnTo>
                  <a:lnTo>
                    <a:pt x="133362" y="1628589"/>
                  </a:lnTo>
                  <a:lnTo>
                    <a:pt x="130185" y="1620048"/>
                  </a:lnTo>
                  <a:lnTo>
                    <a:pt x="127009" y="1611190"/>
                  </a:lnTo>
                  <a:lnTo>
                    <a:pt x="124150" y="1602649"/>
                  </a:lnTo>
                  <a:lnTo>
                    <a:pt x="120974" y="1593792"/>
                  </a:lnTo>
                  <a:lnTo>
                    <a:pt x="118751" y="1584618"/>
                  </a:lnTo>
                  <a:lnTo>
                    <a:pt x="116210" y="1575444"/>
                  </a:lnTo>
                  <a:lnTo>
                    <a:pt x="114304" y="1566587"/>
                  </a:lnTo>
                  <a:lnTo>
                    <a:pt x="112398" y="1557096"/>
                  </a:lnTo>
                  <a:lnTo>
                    <a:pt x="110492" y="1547923"/>
                  </a:lnTo>
                  <a:lnTo>
                    <a:pt x="108904" y="1538432"/>
                  </a:lnTo>
                  <a:lnTo>
                    <a:pt x="107634" y="1528942"/>
                  </a:lnTo>
                  <a:lnTo>
                    <a:pt x="106681" y="1519452"/>
                  </a:lnTo>
                  <a:lnTo>
                    <a:pt x="106046" y="1509962"/>
                  </a:lnTo>
                  <a:lnTo>
                    <a:pt x="105410" y="1500155"/>
                  </a:lnTo>
                  <a:lnTo>
                    <a:pt x="105093" y="1490349"/>
                  </a:lnTo>
                  <a:lnTo>
                    <a:pt x="104775" y="1480542"/>
                  </a:lnTo>
                  <a:lnTo>
                    <a:pt x="105093" y="1441633"/>
                  </a:lnTo>
                  <a:lnTo>
                    <a:pt x="105728" y="1404937"/>
                  </a:lnTo>
                  <a:close/>
                  <a:moveTo>
                    <a:pt x="300928" y="1209675"/>
                  </a:moveTo>
                  <a:lnTo>
                    <a:pt x="302839" y="1209994"/>
                  </a:lnTo>
                  <a:lnTo>
                    <a:pt x="305069" y="1210312"/>
                  </a:lnTo>
                  <a:lnTo>
                    <a:pt x="306981" y="1210950"/>
                  </a:lnTo>
                  <a:lnTo>
                    <a:pt x="308574" y="1211907"/>
                  </a:lnTo>
                  <a:lnTo>
                    <a:pt x="310485" y="1212863"/>
                  </a:lnTo>
                  <a:lnTo>
                    <a:pt x="312078" y="1213820"/>
                  </a:lnTo>
                  <a:lnTo>
                    <a:pt x="313990" y="1215733"/>
                  </a:lnTo>
                  <a:lnTo>
                    <a:pt x="315264" y="1217009"/>
                  </a:lnTo>
                  <a:lnTo>
                    <a:pt x="316220" y="1218603"/>
                  </a:lnTo>
                  <a:lnTo>
                    <a:pt x="317176" y="1220516"/>
                  </a:lnTo>
                  <a:lnTo>
                    <a:pt x="318131" y="1222430"/>
                  </a:lnTo>
                  <a:lnTo>
                    <a:pt x="318768" y="1224343"/>
                  </a:lnTo>
                  <a:lnTo>
                    <a:pt x="319087" y="1226894"/>
                  </a:lnTo>
                  <a:lnTo>
                    <a:pt x="319087" y="1229126"/>
                  </a:lnTo>
                  <a:lnTo>
                    <a:pt x="319087" y="1333716"/>
                  </a:lnTo>
                  <a:lnTo>
                    <a:pt x="319087" y="1335948"/>
                  </a:lnTo>
                  <a:lnTo>
                    <a:pt x="318768" y="1338180"/>
                  </a:lnTo>
                  <a:lnTo>
                    <a:pt x="318131" y="1340413"/>
                  </a:lnTo>
                  <a:lnTo>
                    <a:pt x="317494" y="1342645"/>
                  </a:lnTo>
                  <a:lnTo>
                    <a:pt x="316538" y="1344877"/>
                  </a:lnTo>
                  <a:lnTo>
                    <a:pt x="315264" y="1346790"/>
                  </a:lnTo>
                  <a:lnTo>
                    <a:pt x="313990" y="1348703"/>
                  </a:lnTo>
                  <a:lnTo>
                    <a:pt x="312078" y="1350298"/>
                  </a:lnTo>
                  <a:lnTo>
                    <a:pt x="310485" y="1351573"/>
                  </a:lnTo>
                  <a:lnTo>
                    <a:pt x="308892" y="1352849"/>
                  </a:lnTo>
                  <a:lnTo>
                    <a:pt x="306981" y="1354124"/>
                  </a:lnTo>
                  <a:lnTo>
                    <a:pt x="305069" y="1355081"/>
                  </a:lnTo>
                  <a:lnTo>
                    <a:pt x="302839" y="1356037"/>
                  </a:lnTo>
                  <a:lnTo>
                    <a:pt x="300291" y="1356675"/>
                  </a:lnTo>
                  <a:lnTo>
                    <a:pt x="298061" y="1356994"/>
                  </a:lnTo>
                  <a:lnTo>
                    <a:pt x="295831" y="1357313"/>
                  </a:lnTo>
                  <a:lnTo>
                    <a:pt x="155018" y="1357313"/>
                  </a:lnTo>
                  <a:lnTo>
                    <a:pt x="152788" y="1356994"/>
                  </a:lnTo>
                  <a:lnTo>
                    <a:pt x="150558" y="1356675"/>
                  </a:lnTo>
                  <a:lnTo>
                    <a:pt x="148328" y="1356037"/>
                  </a:lnTo>
                  <a:lnTo>
                    <a:pt x="145780" y="1355081"/>
                  </a:lnTo>
                  <a:lnTo>
                    <a:pt x="143868" y="1354124"/>
                  </a:lnTo>
                  <a:lnTo>
                    <a:pt x="141957" y="1352849"/>
                  </a:lnTo>
                  <a:lnTo>
                    <a:pt x="140364" y="1351573"/>
                  </a:lnTo>
                  <a:lnTo>
                    <a:pt x="138771" y="1350298"/>
                  </a:lnTo>
                  <a:lnTo>
                    <a:pt x="137178" y="1348703"/>
                  </a:lnTo>
                  <a:lnTo>
                    <a:pt x="135904" y="1346790"/>
                  </a:lnTo>
                  <a:lnTo>
                    <a:pt x="134311" y="1344877"/>
                  </a:lnTo>
                  <a:lnTo>
                    <a:pt x="133355" y="1342645"/>
                  </a:lnTo>
                  <a:lnTo>
                    <a:pt x="132718" y="1340413"/>
                  </a:lnTo>
                  <a:lnTo>
                    <a:pt x="132081" y="1338180"/>
                  </a:lnTo>
                  <a:lnTo>
                    <a:pt x="131762" y="1335948"/>
                  </a:lnTo>
                  <a:lnTo>
                    <a:pt x="131762" y="1333716"/>
                  </a:lnTo>
                  <a:lnTo>
                    <a:pt x="131762" y="1268347"/>
                  </a:lnTo>
                  <a:lnTo>
                    <a:pt x="131762" y="1266115"/>
                  </a:lnTo>
                  <a:lnTo>
                    <a:pt x="132081" y="1263564"/>
                  </a:lnTo>
                  <a:lnTo>
                    <a:pt x="132718" y="1261013"/>
                  </a:lnTo>
                  <a:lnTo>
                    <a:pt x="133355" y="1258462"/>
                  </a:lnTo>
                  <a:lnTo>
                    <a:pt x="134311" y="1256549"/>
                  </a:lnTo>
                  <a:lnTo>
                    <a:pt x="135585" y="1254317"/>
                  </a:lnTo>
                  <a:lnTo>
                    <a:pt x="136859" y="1252404"/>
                  </a:lnTo>
                  <a:lnTo>
                    <a:pt x="138134" y="1250490"/>
                  </a:lnTo>
                  <a:lnTo>
                    <a:pt x="139726" y="1248258"/>
                  </a:lnTo>
                  <a:lnTo>
                    <a:pt x="141638" y="1246664"/>
                  </a:lnTo>
                  <a:lnTo>
                    <a:pt x="143231" y="1245070"/>
                  </a:lnTo>
                  <a:lnTo>
                    <a:pt x="145461" y="1243794"/>
                  </a:lnTo>
                  <a:lnTo>
                    <a:pt x="147691" y="1242837"/>
                  </a:lnTo>
                  <a:lnTo>
                    <a:pt x="149921" y="1241562"/>
                  </a:lnTo>
                  <a:lnTo>
                    <a:pt x="152151" y="1240924"/>
                  </a:lnTo>
                  <a:lnTo>
                    <a:pt x="154700" y="1240287"/>
                  </a:lnTo>
                  <a:lnTo>
                    <a:pt x="296149" y="1210312"/>
                  </a:lnTo>
                  <a:lnTo>
                    <a:pt x="298379" y="1209994"/>
                  </a:lnTo>
                  <a:lnTo>
                    <a:pt x="300928" y="1209675"/>
                  </a:lnTo>
                  <a:close/>
                  <a:moveTo>
                    <a:pt x="766987" y="1117600"/>
                  </a:moveTo>
                  <a:lnTo>
                    <a:pt x="770787" y="1117600"/>
                  </a:lnTo>
                  <a:lnTo>
                    <a:pt x="774269" y="1117600"/>
                  </a:lnTo>
                  <a:lnTo>
                    <a:pt x="777435" y="1118235"/>
                  </a:lnTo>
                  <a:lnTo>
                    <a:pt x="780601" y="1118870"/>
                  </a:lnTo>
                  <a:lnTo>
                    <a:pt x="784084" y="1119822"/>
                  </a:lnTo>
                  <a:lnTo>
                    <a:pt x="787250" y="1121727"/>
                  </a:lnTo>
                  <a:lnTo>
                    <a:pt x="790099" y="1123315"/>
                  </a:lnTo>
                  <a:lnTo>
                    <a:pt x="792632" y="1125220"/>
                  </a:lnTo>
                  <a:lnTo>
                    <a:pt x="795482" y="1127442"/>
                  </a:lnTo>
                  <a:lnTo>
                    <a:pt x="797698" y="1129665"/>
                  </a:lnTo>
                  <a:lnTo>
                    <a:pt x="799914" y="1132205"/>
                  </a:lnTo>
                  <a:lnTo>
                    <a:pt x="801497" y="1135380"/>
                  </a:lnTo>
                  <a:lnTo>
                    <a:pt x="803080" y="1138555"/>
                  </a:lnTo>
                  <a:lnTo>
                    <a:pt x="804346" y="1141730"/>
                  </a:lnTo>
                  <a:lnTo>
                    <a:pt x="805296" y="1145540"/>
                  </a:lnTo>
                  <a:lnTo>
                    <a:pt x="845505" y="1323023"/>
                  </a:lnTo>
                  <a:lnTo>
                    <a:pt x="846138" y="1326198"/>
                  </a:lnTo>
                  <a:lnTo>
                    <a:pt x="846138" y="1329373"/>
                  </a:lnTo>
                  <a:lnTo>
                    <a:pt x="845821" y="1332865"/>
                  </a:lnTo>
                  <a:lnTo>
                    <a:pt x="845505" y="1335723"/>
                  </a:lnTo>
                  <a:lnTo>
                    <a:pt x="844555" y="1338580"/>
                  </a:lnTo>
                  <a:lnTo>
                    <a:pt x="843289" y="1341438"/>
                  </a:lnTo>
                  <a:lnTo>
                    <a:pt x="842022" y="1344295"/>
                  </a:lnTo>
                  <a:lnTo>
                    <a:pt x="839806" y="1346518"/>
                  </a:lnTo>
                  <a:lnTo>
                    <a:pt x="837906" y="1348740"/>
                  </a:lnTo>
                  <a:lnTo>
                    <a:pt x="835690" y="1350963"/>
                  </a:lnTo>
                  <a:lnTo>
                    <a:pt x="833474" y="1352550"/>
                  </a:lnTo>
                  <a:lnTo>
                    <a:pt x="830624" y="1354138"/>
                  </a:lnTo>
                  <a:lnTo>
                    <a:pt x="827775" y="1355408"/>
                  </a:lnTo>
                  <a:lnTo>
                    <a:pt x="824609" y="1356360"/>
                  </a:lnTo>
                  <a:lnTo>
                    <a:pt x="821443" y="1356995"/>
                  </a:lnTo>
                  <a:lnTo>
                    <a:pt x="818277" y="1357313"/>
                  </a:lnTo>
                  <a:lnTo>
                    <a:pt x="697018" y="1357313"/>
                  </a:lnTo>
                  <a:lnTo>
                    <a:pt x="693219" y="1356995"/>
                  </a:lnTo>
                  <a:lnTo>
                    <a:pt x="689736" y="1356678"/>
                  </a:lnTo>
                  <a:lnTo>
                    <a:pt x="685937" y="1355408"/>
                  </a:lnTo>
                  <a:lnTo>
                    <a:pt x="682454" y="1354455"/>
                  </a:lnTo>
                  <a:lnTo>
                    <a:pt x="678972" y="1353185"/>
                  </a:lnTo>
                  <a:lnTo>
                    <a:pt x="675489" y="1351598"/>
                  </a:lnTo>
                  <a:lnTo>
                    <a:pt x="672640" y="1349693"/>
                  </a:lnTo>
                  <a:lnTo>
                    <a:pt x="669790" y="1347470"/>
                  </a:lnTo>
                  <a:lnTo>
                    <a:pt x="667258" y="1345248"/>
                  </a:lnTo>
                  <a:lnTo>
                    <a:pt x="664408" y="1342390"/>
                  </a:lnTo>
                  <a:lnTo>
                    <a:pt x="662192" y="1339533"/>
                  </a:lnTo>
                  <a:lnTo>
                    <a:pt x="659976" y="1336675"/>
                  </a:lnTo>
                  <a:lnTo>
                    <a:pt x="658393" y="1333500"/>
                  </a:lnTo>
                  <a:lnTo>
                    <a:pt x="656810" y="1330008"/>
                  </a:lnTo>
                  <a:lnTo>
                    <a:pt x="655543" y="1326515"/>
                  </a:lnTo>
                  <a:lnTo>
                    <a:pt x="654593" y="1323023"/>
                  </a:lnTo>
                  <a:lnTo>
                    <a:pt x="622933" y="1183957"/>
                  </a:lnTo>
                  <a:lnTo>
                    <a:pt x="622617" y="1180465"/>
                  </a:lnTo>
                  <a:lnTo>
                    <a:pt x="622300" y="1176655"/>
                  </a:lnTo>
                  <a:lnTo>
                    <a:pt x="622300" y="1173480"/>
                  </a:lnTo>
                  <a:lnTo>
                    <a:pt x="622933" y="1169987"/>
                  </a:lnTo>
                  <a:lnTo>
                    <a:pt x="623566" y="1166495"/>
                  </a:lnTo>
                  <a:lnTo>
                    <a:pt x="624516" y="1163320"/>
                  </a:lnTo>
                  <a:lnTo>
                    <a:pt x="625783" y="1160462"/>
                  </a:lnTo>
                  <a:lnTo>
                    <a:pt x="627682" y="1157605"/>
                  </a:lnTo>
                  <a:lnTo>
                    <a:pt x="629265" y="1154747"/>
                  </a:lnTo>
                  <a:lnTo>
                    <a:pt x="631798" y="1152207"/>
                  </a:lnTo>
                  <a:lnTo>
                    <a:pt x="634331" y="1149985"/>
                  </a:lnTo>
                  <a:lnTo>
                    <a:pt x="636864" y="1148080"/>
                  </a:lnTo>
                  <a:lnTo>
                    <a:pt x="639713" y="1146175"/>
                  </a:lnTo>
                  <a:lnTo>
                    <a:pt x="642879" y="1144587"/>
                  </a:lnTo>
                  <a:lnTo>
                    <a:pt x="646045" y="1143317"/>
                  </a:lnTo>
                  <a:lnTo>
                    <a:pt x="649528" y="1142365"/>
                  </a:lnTo>
                  <a:lnTo>
                    <a:pt x="763505" y="1118235"/>
                  </a:lnTo>
                  <a:lnTo>
                    <a:pt x="766987" y="1117600"/>
                  </a:lnTo>
                  <a:close/>
                  <a:moveTo>
                    <a:pt x="858838" y="868362"/>
                  </a:moveTo>
                  <a:lnTo>
                    <a:pt x="840146" y="869932"/>
                  </a:lnTo>
                  <a:lnTo>
                    <a:pt x="821454" y="871502"/>
                  </a:lnTo>
                  <a:lnTo>
                    <a:pt x="802762" y="873386"/>
                  </a:lnTo>
                  <a:lnTo>
                    <a:pt x="784387" y="875583"/>
                  </a:lnTo>
                  <a:lnTo>
                    <a:pt x="747320" y="879979"/>
                  </a:lnTo>
                  <a:lnTo>
                    <a:pt x="710253" y="885316"/>
                  </a:lnTo>
                  <a:lnTo>
                    <a:pt x="673185" y="890968"/>
                  </a:lnTo>
                  <a:lnTo>
                    <a:pt x="636435" y="896933"/>
                  </a:lnTo>
                  <a:lnTo>
                    <a:pt x="600001" y="903526"/>
                  </a:lnTo>
                  <a:lnTo>
                    <a:pt x="563251" y="910433"/>
                  </a:lnTo>
                  <a:lnTo>
                    <a:pt x="526818" y="917655"/>
                  </a:lnTo>
                  <a:lnTo>
                    <a:pt x="490384" y="925190"/>
                  </a:lnTo>
                  <a:lnTo>
                    <a:pt x="453950" y="933353"/>
                  </a:lnTo>
                  <a:lnTo>
                    <a:pt x="417200" y="941516"/>
                  </a:lnTo>
                  <a:lnTo>
                    <a:pt x="381083" y="950621"/>
                  </a:lnTo>
                  <a:lnTo>
                    <a:pt x="344967" y="960040"/>
                  </a:lnTo>
                  <a:lnTo>
                    <a:pt x="326908" y="964749"/>
                  </a:lnTo>
                  <a:lnTo>
                    <a:pt x="308850" y="970087"/>
                  </a:lnTo>
                  <a:lnTo>
                    <a:pt x="291108" y="975424"/>
                  </a:lnTo>
                  <a:lnTo>
                    <a:pt x="273050" y="981075"/>
                  </a:lnTo>
                  <a:lnTo>
                    <a:pt x="292059" y="979819"/>
                  </a:lnTo>
                  <a:lnTo>
                    <a:pt x="310434" y="977936"/>
                  </a:lnTo>
                  <a:lnTo>
                    <a:pt x="329126" y="976052"/>
                  </a:lnTo>
                  <a:lnTo>
                    <a:pt x="347501" y="973854"/>
                  </a:lnTo>
                  <a:lnTo>
                    <a:pt x="384885" y="969459"/>
                  </a:lnTo>
                  <a:lnTo>
                    <a:pt x="421952" y="964121"/>
                  </a:lnTo>
                  <a:lnTo>
                    <a:pt x="458703" y="958470"/>
                  </a:lnTo>
                  <a:lnTo>
                    <a:pt x="495453" y="952191"/>
                  </a:lnTo>
                  <a:lnTo>
                    <a:pt x="532203" y="945911"/>
                  </a:lnTo>
                  <a:lnTo>
                    <a:pt x="568637" y="939004"/>
                  </a:lnTo>
                  <a:lnTo>
                    <a:pt x="605387" y="931469"/>
                  </a:lnTo>
                  <a:lnTo>
                    <a:pt x="642138" y="924248"/>
                  </a:lnTo>
                  <a:lnTo>
                    <a:pt x="678254" y="916085"/>
                  </a:lnTo>
                  <a:lnTo>
                    <a:pt x="714688" y="907608"/>
                  </a:lnTo>
                  <a:lnTo>
                    <a:pt x="750805" y="899131"/>
                  </a:lnTo>
                  <a:lnTo>
                    <a:pt x="786921" y="889712"/>
                  </a:lnTo>
                  <a:lnTo>
                    <a:pt x="804980" y="884374"/>
                  </a:lnTo>
                  <a:lnTo>
                    <a:pt x="823038" y="879351"/>
                  </a:lnTo>
                  <a:lnTo>
                    <a:pt x="841096" y="874328"/>
                  </a:lnTo>
                  <a:lnTo>
                    <a:pt x="858838" y="868362"/>
                  </a:lnTo>
                  <a:close/>
                  <a:moveTo>
                    <a:pt x="894431" y="809625"/>
                  </a:moveTo>
                  <a:lnTo>
                    <a:pt x="899509" y="809625"/>
                  </a:lnTo>
                  <a:lnTo>
                    <a:pt x="904905" y="810262"/>
                  </a:lnTo>
                  <a:lnTo>
                    <a:pt x="909666" y="810580"/>
                  </a:lnTo>
                  <a:lnTo>
                    <a:pt x="915062" y="811535"/>
                  </a:lnTo>
                  <a:lnTo>
                    <a:pt x="919823" y="812490"/>
                  </a:lnTo>
                  <a:lnTo>
                    <a:pt x="924901" y="814400"/>
                  </a:lnTo>
                  <a:lnTo>
                    <a:pt x="929662" y="815673"/>
                  </a:lnTo>
                  <a:lnTo>
                    <a:pt x="934423" y="817583"/>
                  </a:lnTo>
                  <a:lnTo>
                    <a:pt x="939184" y="819493"/>
                  </a:lnTo>
                  <a:lnTo>
                    <a:pt x="943628" y="821721"/>
                  </a:lnTo>
                  <a:lnTo>
                    <a:pt x="948071" y="823949"/>
                  </a:lnTo>
                  <a:lnTo>
                    <a:pt x="952198" y="827132"/>
                  </a:lnTo>
                  <a:lnTo>
                    <a:pt x="956324" y="829678"/>
                  </a:lnTo>
                  <a:lnTo>
                    <a:pt x="960450" y="832861"/>
                  </a:lnTo>
                  <a:lnTo>
                    <a:pt x="964259" y="836044"/>
                  </a:lnTo>
                  <a:lnTo>
                    <a:pt x="968068" y="839546"/>
                  </a:lnTo>
                  <a:lnTo>
                    <a:pt x="971876" y="843047"/>
                  </a:lnTo>
                  <a:lnTo>
                    <a:pt x="975050" y="846867"/>
                  </a:lnTo>
                  <a:lnTo>
                    <a:pt x="978224" y="851005"/>
                  </a:lnTo>
                  <a:lnTo>
                    <a:pt x="981081" y="855142"/>
                  </a:lnTo>
                  <a:lnTo>
                    <a:pt x="984255" y="859280"/>
                  </a:lnTo>
                  <a:lnTo>
                    <a:pt x="986794" y="863737"/>
                  </a:lnTo>
                  <a:lnTo>
                    <a:pt x="989016" y="868193"/>
                  </a:lnTo>
                  <a:lnTo>
                    <a:pt x="991238" y="873286"/>
                  </a:lnTo>
                  <a:lnTo>
                    <a:pt x="993142" y="878060"/>
                  </a:lnTo>
                  <a:lnTo>
                    <a:pt x="995047" y="882835"/>
                  </a:lnTo>
                  <a:lnTo>
                    <a:pt x="996634" y="888246"/>
                  </a:lnTo>
                  <a:lnTo>
                    <a:pt x="997903" y="893339"/>
                  </a:lnTo>
                  <a:lnTo>
                    <a:pt x="998855" y="898750"/>
                  </a:lnTo>
                  <a:lnTo>
                    <a:pt x="999490" y="904161"/>
                  </a:lnTo>
                  <a:lnTo>
                    <a:pt x="999808" y="909572"/>
                  </a:lnTo>
                  <a:lnTo>
                    <a:pt x="1000125" y="914665"/>
                  </a:lnTo>
                  <a:lnTo>
                    <a:pt x="999808" y="919758"/>
                  </a:lnTo>
                  <a:lnTo>
                    <a:pt x="999490" y="925169"/>
                  </a:lnTo>
                  <a:lnTo>
                    <a:pt x="998855" y="929944"/>
                  </a:lnTo>
                  <a:lnTo>
                    <a:pt x="998221" y="935355"/>
                  </a:lnTo>
                  <a:lnTo>
                    <a:pt x="996951" y="940129"/>
                  </a:lnTo>
                  <a:lnTo>
                    <a:pt x="995681" y="945222"/>
                  </a:lnTo>
                  <a:lnTo>
                    <a:pt x="993777" y="949997"/>
                  </a:lnTo>
                  <a:lnTo>
                    <a:pt x="992190" y="954771"/>
                  </a:lnTo>
                  <a:lnTo>
                    <a:pt x="990286" y="959546"/>
                  </a:lnTo>
                  <a:lnTo>
                    <a:pt x="988064" y="964002"/>
                  </a:lnTo>
                  <a:lnTo>
                    <a:pt x="985525" y="968458"/>
                  </a:lnTo>
                  <a:lnTo>
                    <a:pt x="982985" y="972596"/>
                  </a:lnTo>
                  <a:lnTo>
                    <a:pt x="979811" y="976734"/>
                  </a:lnTo>
                  <a:lnTo>
                    <a:pt x="976955" y="980872"/>
                  </a:lnTo>
                  <a:lnTo>
                    <a:pt x="973781" y="984692"/>
                  </a:lnTo>
                  <a:lnTo>
                    <a:pt x="970289" y="988511"/>
                  </a:lnTo>
                  <a:lnTo>
                    <a:pt x="966798" y="992331"/>
                  </a:lnTo>
                  <a:lnTo>
                    <a:pt x="962989" y="995514"/>
                  </a:lnTo>
                  <a:lnTo>
                    <a:pt x="959181" y="998697"/>
                  </a:lnTo>
                  <a:lnTo>
                    <a:pt x="954737" y="1001562"/>
                  </a:lnTo>
                  <a:lnTo>
                    <a:pt x="950611" y="1004745"/>
                  </a:lnTo>
                  <a:lnTo>
                    <a:pt x="945850" y="1007291"/>
                  </a:lnTo>
                  <a:lnTo>
                    <a:pt x="941406" y="1009519"/>
                  </a:lnTo>
                  <a:lnTo>
                    <a:pt x="936963" y="1011747"/>
                  </a:lnTo>
                  <a:lnTo>
                    <a:pt x="931884" y="1013657"/>
                  </a:lnTo>
                  <a:lnTo>
                    <a:pt x="927123" y="1015567"/>
                  </a:lnTo>
                  <a:lnTo>
                    <a:pt x="921727" y="1017158"/>
                  </a:lnTo>
                  <a:lnTo>
                    <a:pt x="916649" y="1018432"/>
                  </a:lnTo>
                  <a:lnTo>
                    <a:pt x="126960" y="1185222"/>
                  </a:lnTo>
                  <a:lnTo>
                    <a:pt x="121247" y="1186177"/>
                  </a:lnTo>
                  <a:lnTo>
                    <a:pt x="115851" y="1186814"/>
                  </a:lnTo>
                  <a:lnTo>
                    <a:pt x="110455" y="1187132"/>
                  </a:lnTo>
                  <a:lnTo>
                    <a:pt x="105059" y="1187450"/>
                  </a:lnTo>
                  <a:lnTo>
                    <a:pt x="100298" y="1187132"/>
                  </a:lnTo>
                  <a:lnTo>
                    <a:pt x="95855" y="1186814"/>
                  </a:lnTo>
                  <a:lnTo>
                    <a:pt x="86967" y="1185859"/>
                  </a:lnTo>
                  <a:lnTo>
                    <a:pt x="78398" y="1183949"/>
                  </a:lnTo>
                  <a:lnTo>
                    <a:pt x="70145" y="1181402"/>
                  </a:lnTo>
                  <a:lnTo>
                    <a:pt x="61575" y="1177901"/>
                  </a:lnTo>
                  <a:lnTo>
                    <a:pt x="53640" y="1174082"/>
                  </a:lnTo>
                  <a:lnTo>
                    <a:pt x="46340" y="1169625"/>
                  </a:lnTo>
                  <a:lnTo>
                    <a:pt x="39358" y="1164214"/>
                  </a:lnTo>
                  <a:lnTo>
                    <a:pt x="32692" y="1158485"/>
                  </a:lnTo>
                  <a:lnTo>
                    <a:pt x="26662" y="1152119"/>
                  </a:lnTo>
                  <a:lnTo>
                    <a:pt x="20948" y="1145116"/>
                  </a:lnTo>
                  <a:lnTo>
                    <a:pt x="15870" y="1137795"/>
                  </a:lnTo>
                  <a:lnTo>
                    <a:pt x="11426" y="1129837"/>
                  </a:lnTo>
                  <a:lnTo>
                    <a:pt x="9522" y="1125700"/>
                  </a:lnTo>
                  <a:lnTo>
                    <a:pt x="7935" y="1121562"/>
                  </a:lnTo>
                  <a:lnTo>
                    <a:pt x="6031" y="1117105"/>
                  </a:lnTo>
                  <a:lnTo>
                    <a:pt x="4444" y="1112967"/>
                  </a:lnTo>
                  <a:lnTo>
                    <a:pt x="3491" y="1108193"/>
                  </a:lnTo>
                  <a:lnTo>
                    <a:pt x="2222" y="1103737"/>
                  </a:lnTo>
                  <a:lnTo>
                    <a:pt x="1270" y="1098644"/>
                  </a:lnTo>
                  <a:lnTo>
                    <a:pt x="635" y="1092914"/>
                  </a:lnTo>
                  <a:lnTo>
                    <a:pt x="317" y="1087822"/>
                  </a:lnTo>
                  <a:lnTo>
                    <a:pt x="0" y="1082410"/>
                  </a:lnTo>
                  <a:lnTo>
                    <a:pt x="317" y="1077318"/>
                  </a:lnTo>
                  <a:lnTo>
                    <a:pt x="635" y="1071906"/>
                  </a:lnTo>
                  <a:lnTo>
                    <a:pt x="1270" y="1066814"/>
                  </a:lnTo>
                  <a:lnTo>
                    <a:pt x="1904" y="1062039"/>
                  </a:lnTo>
                  <a:lnTo>
                    <a:pt x="3174" y="1056946"/>
                  </a:lnTo>
                  <a:lnTo>
                    <a:pt x="4444" y="1052172"/>
                  </a:lnTo>
                  <a:lnTo>
                    <a:pt x="5713" y="1047079"/>
                  </a:lnTo>
                  <a:lnTo>
                    <a:pt x="7935" y="1042304"/>
                  </a:lnTo>
                  <a:lnTo>
                    <a:pt x="9839" y="1037530"/>
                  </a:lnTo>
                  <a:lnTo>
                    <a:pt x="12061" y="1033074"/>
                  </a:lnTo>
                  <a:lnTo>
                    <a:pt x="14283" y="1028936"/>
                  </a:lnTo>
                  <a:lnTo>
                    <a:pt x="17140" y="1024479"/>
                  </a:lnTo>
                  <a:lnTo>
                    <a:pt x="19996" y="1020341"/>
                  </a:lnTo>
                  <a:lnTo>
                    <a:pt x="23170" y="1016204"/>
                  </a:lnTo>
                  <a:lnTo>
                    <a:pt x="26344" y="1012384"/>
                  </a:lnTo>
                  <a:lnTo>
                    <a:pt x="29518" y="1008564"/>
                  </a:lnTo>
                  <a:lnTo>
                    <a:pt x="33327" y="1005063"/>
                  </a:lnTo>
                  <a:lnTo>
                    <a:pt x="37136" y="1001562"/>
                  </a:lnTo>
                  <a:lnTo>
                    <a:pt x="40945" y="998379"/>
                  </a:lnTo>
                  <a:lnTo>
                    <a:pt x="45388" y="995514"/>
                  </a:lnTo>
                  <a:lnTo>
                    <a:pt x="49514" y="992649"/>
                  </a:lnTo>
                  <a:lnTo>
                    <a:pt x="53640" y="989784"/>
                  </a:lnTo>
                  <a:lnTo>
                    <a:pt x="58401" y="987556"/>
                  </a:lnTo>
                  <a:lnTo>
                    <a:pt x="63162" y="985328"/>
                  </a:lnTo>
                  <a:lnTo>
                    <a:pt x="68241" y="983418"/>
                  </a:lnTo>
                  <a:lnTo>
                    <a:pt x="73002" y="981827"/>
                  </a:lnTo>
                  <a:lnTo>
                    <a:pt x="78398" y="980235"/>
                  </a:lnTo>
                  <a:lnTo>
                    <a:pt x="83476" y="978644"/>
                  </a:lnTo>
                  <a:lnTo>
                    <a:pt x="873165" y="811853"/>
                  </a:lnTo>
                  <a:lnTo>
                    <a:pt x="878561" y="810898"/>
                  </a:lnTo>
                  <a:lnTo>
                    <a:pt x="883639" y="810262"/>
                  </a:lnTo>
                  <a:lnTo>
                    <a:pt x="889353" y="809944"/>
                  </a:lnTo>
                  <a:lnTo>
                    <a:pt x="894431" y="809625"/>
                  </a:lnTo>
                  <a:close/>
                  <a:moveTo>
                    <a:pt x="858838" y="565150"/>
                  </a:moveTo>
                  <a:lnTo>
                    <a:pt x="840146" y="566424"/>
                  </a:lnTo>
                  <a:lnTo>
                    <a:pt x="821454" y="568016"/>
                  </a:lnTo>
                  <a:lnTo>
                    <a:pt x="802762" y="570244"/>
                  </a:lnTo>
                  <a:lnTo>
                    <a:pt x="784387" y="572155"/>
                  </a:lnTo>
                  <a:lnTo>
                    <a:pt x="747320" y="576930"/>
                  </a:lnTo>
                  <a:lnTo>
                    <a:pt x="710253" y="582343"/>
                  </a:lnTo>
                  <a:lnTo>
                    <a:pt x="673185" y="588074"/>
                  </a:lnTo>
                  <a:lnTo>
                    <a:pt x="636435" y="594442"/>
                  </a:lnTo>
                  <a:lnTo>
                    <a:pt x="600001" y="600809"/>
                  </a:lnTo>
                  <a:lnTo>
                    <a:pt x="563251" y="607814"/>
                  </a:lnTo>
                  <a:lnTo>
                    <a:pt x="526818" y="614818"/>
                  </a:lnTo>
                  <a:lnTo>
                    <a:pt x="490384" y="622778"/>
                  </a:lnTo>
                  <a:lnTo>
                    <a:pt x="453950" y="630737"/>
                  </a:lnTo>
                  <a:lnTo>
                    <a:pt x="417200" y="639652"/>
                  </a:lnTo>
                  <a:lnTo>
                    <a:pt x="381083" y="648249"/>
                  </a:lnTo>
                  <a:lnTo>
                    <a:pt x="344967" y="657800"/>
                  </a:lnTo>
                  <a:lnTo>
                    <a:pt x="326908" y="662894"/>
                  </a:lnTo>
                  <a:lnTo>
                    <a:pt x="308850" y="667988"/>
                  </a:lnTo>
                  <a:lnTo>
                    <a:pt x="291108" y="673401"/>
                  </a:lnTo>
                  <a:lnTo>
                    <a:pt x="273050" y="679450"/>
                  </a:lnTo>
                  <a:lnTo>
                    <a:pt x="292059" y="677858"/>
                  </a:lnTo>
                  <a:lnTo>
                    <a:pt x="310434" y="676266"/>
                  </a:lnTo>
                  <a:lnTo>
                    <a:pt x="329126" y="674038"/>
                  </a:lnTo>
                  <a:lnTo>
                    <a:pt x="347501" y="672127"/>
                  </a:lnTo>
                  <a:lnTo>
                    <a:pt x="384885" y="667352"/>
                  </a:lnTo>
                  <a:lnTo>
                    <a:pt x="421952" y="661939"/>
                  </a:lnTo>
                  <a:lnTo>
                    <a:pt x="458703" y="656527"/>
                  </a:lnTo>
                  <a:lnTo>
                    <a:pt x="495453" y="650159"/>
                  </a:lnTo>
                  <a:lnTo>
                    <a:pt x="532203" y="643791"/>
                  </a:lnTo>
                  <a:lnTo>
                    <a:pt x="568637" y="636787"/>
                  </a:lnTo>
                  <a:lnTo>
                    <a:pt x="605387" y="629464"/>
                  </a:lnTo>
                  <a:lnTo>
                    <a:pt x="642138" y="621504"/>
                  </a:lnTo>
                  <a:lnTo>
                    <a:pt x="678254" y="613545"/>
                  </a:lnTo>
                  <a:lnTo>
                    <a:pt x="714688" y="604948"/>
                  </a:lnTo>
                  <a:lnTo>
                    <a:pt x="750805" y="596034"/>
                  </a:lnTo>
                  <a:lnTo>
                    <a:pt x="786921" y="586482"/>
                  </a:lnTo>
                  <a:lnTo>
                    <a:pt x="804980" y="581706"/>
                  </a:lnTo>
                  <a:lnTo>
                    <a:pt x="823038" y="576294"/>
                  </a:lnTo>
                  <a:lnTo>
                    <a:pt x="841096" y="570881"/>
                  </a:lnTo>
                  <a:lnTo>
                    <a:pt x="858838" y="565150"/>
                  </a:lnTo>
                  <a:close/>
                  <a:moveTo>
                    <a:pt x="894431" y="506412"/>
                  </a:moveTo>
                  <a:lnTo>
                    <a:pt x="899509" y="506412"/>
                  </a:lnTo>
                  <a:lnTo>
                    <a:pt x="904905" y="507046"/>
                  </a:lnTo>
                  <a:lnTo>
                    <a:pt x="909666" y="507363"/>
                  </a:lnTo>
                  <a:lnTo>
                    <a:pt x="915062" y="508314"/>
                  </a:lnTo>
                  <a:lnTo>
                    <a:pt x="919823" y="509265"/>
                  </a:lnTo>
                  <a:lnTo>
                    <a:pt x="924901" y="511167"/>
                  </a:lnTo>
                  <a:lnTo>
                    <a:pt x="929662" y="512435"/>
                  </a:lnTo>
                  <a:lnTo>
                    <a:pt x="934423" y="514336"/>
                  </a:lnTo>
                  <a:lnTo>
                    <a:pt x="939184" y="516238"/>
                  </a:lnTo>
                  <a:lnTo>
                    <a:pt x="943628" y="518457"/>
                  </a:lnTo>
                  <a:lnTo>
                    <a:pt x="948071" y="520676"/>
                  </a:lnTo>
                  <a:lnTo>
                    <a:pt x="952198" y="523528"/>
                  </a:lnTo>
                  <a:lnTo>
                    <a:pt x="956324" y="526381"/>
                  </a:lnTo>
                  <a:lnTo>
                    <a:pt x="960450" y="529551"/>
                  </a:lnTo>
                  <a:lnTo>
                    <a:pt x="964259" y="532720"/>
                  </a:lnTo>
                  <a:lnTo>
                    <a:pt x="968068" y="536207"/>
                  </a:lnTo>
                  <a:lnTo>
                    <a:pt x="971876" y="539694"/>
                  </a:lnTo>
                  <a:lnTo>
                    <a:pt x="975050" y="543497"/>
                  </a:lnTo>
                  <a:lnTo>
                    <a:pt x="978224" y="547618"/>
                  </a:lnTo>
                  <a:lnTo>
                    <a:pt x="981081" y="551421"/>
                  </a:lnTo>
                  <a:lnTo>
                    <a:pt x="984255" y="555859"/>
                  </a:lnTo>
                  <a:lnTo>
                    <a:pt x="986794" y="560296"/>
                  </a:lnTo>
                  <a:lnTo>
                    <a:pt x="989016" y="564734"/>
                  </a:lnTo>
                  <a:lnTo>
                    <a:pt x="991238" y="569805"/>
                  </a:lnTo>
                  <a:lnTo>
                    <a:pt x="993142" y="574560"/>
                  </a:lnTo>
                  <a:lnTo>
                    <a:pt x="995047" y="579314"/>
                  </a:lnTo>
                  <a:lnTo>
                    <a:pt x="996634" y="584703"/>
                  </a:lnTo>
                  <a:lnTo>
                    <a:pt x="997903" y="589774"/>
                  </a:lnTo>
                  <a:lnTo>
                    <a:pt x="998855" y="595163"/>
                  </a:lnTo>
                  <a:lnTo>
                    <a:pt x="999490" y="600551"/>
                  </a:lnTo>
                  <a:lnTo>
                    <a:pt x="999808" y="605939"/>
                  </a:lnTo>
                  <a:lnTo>
                    <a:pt x="1000125" y="611011"/>
                  </a:lnTo>
                  <a:lnTo>
                    <a:pt x="999808" y="616399"/>
                  </a:lnTo>
                  <a:lnTo>
                    <a:pt x="999490" y="621471"/>
                  </a:lnTo>
                  <a:lnTo>
                    <a:pt x="998855" y="626225"/>
                  </a:lnTo>
                  <a:lnTo>
                    <a:pt x="998221" y="631614"/>
                  </a:lnTo>
                  <a:lnTo>
                    <a:pt x="996951" y="636368"/>
                  </a:lnTo>
                  <a:lnTo>
                    <a:pt x="995681" y="641440"/>
                  </a:lnTo>
                  <a:lnTo>
                    <a:pt x="993777" y="646194"/>
                  </a:lnTo>
                  <a:lnTo>
                    <a:pt x="992190" y="651265"/>
                  </a:lnTo>
                  <a:lnTo>
                    <a:pt x="990286" y="655703"/>
                  </a:lnTo>
                  <a:lnTo>
                    <a:pt x="988064" y="660140"/>
                  </a:lnTo>
                  <a:lnTo>
                    <a:pt x="985525" y="664578"/>
                  </a:lnTo>
                  <a:lnTo>
                    <a:pt x="982985" y="668699"/>
                  </a:lnTo>
                  <a:lnTo>
                    <a:pt x="979811" y="672819"/>
                  </a:lnTo>
                  <a:lnTo>
                    <a:pt x="976955" y="676940"/>
                  </a:lnTo>
                  <a:lnTo>
                    <a:pt x="973781" y="680743"/>
                  </a:lnTo>
                  <a:lnTo>
                    <a:pt x="970289" y="684547"/>
                  </a:lnTo>
                  <a:lnTo>
                    <a:pt x="966798" y="688350"/>
                  </a:lnTo>
                  <a:lnTo>
                    <a:pt x="962989" y="691520"/>
                  </a:lnTo>
                  <a:lnTo>
                    <a:pt x="959181" y="694690"/>
                  </a:lnTo>
                  <a:lnTo>
                    <a:pt x="954737" y="697859"/>
                  </a:lnTo>
                  <a:lnTo>
                    <a:pt x="950611" y="700712"/>
                  </a:lnTo>
                  <a:lnTo>
                    <a:pt x="945850" y="703248"/>
                  </a:lnTo>
                  <a:lnTo>
                    <a:pt x="941406" y="705467"/>
                  </a:lnTo>
                  <a:lnTo>
                    <a:pt x="936963" y="707685"/>
                  </a:lnTo>
                  <a:lnTo>
                    <a:pt x="931884" y="709904"/>
                  </a:lnTo>
                  <a:lnTo>
                    <a:pt x="927123" y="711489"/>
                  </a:lnTo>
                  <a:lnTo>
                    <a:pt x="921727" y="713074"/>
                  </a:lnTo>
                  <a:lnTo>
                    <a:pt x="916649" y="714342"/>
                  </a:lnTo>
                  <a:lnTo>
                    <a:pt x="126960" y="880431"/>
                  </a:lnTo>
                  <a:lnTo>
                    <a:pt x="121247" y="881382"/>
                  </a:lnTo>
                  <a:lnTo>
                    <a:pt x="115851" y="882016"/>
                  </a:lnTo>
                  <a:lnTo>
                    <a:pt x="110455" y="882333"/>
                  </a:lnTo>
                  <a:lnTo>
                    <a:pt x="105059" y="882650"/>
                  </a:lnTo>
                  <a:lnTo>
                    <a:pt x="100298" y="882333"/>
                  </a:lnTo>
                  <a:lnTo>
                    <a:pt x="95855" y="882016"/>
                  </a:lnTo>
                  <a:lnTo>
                    <a:pt x="86967" y="881065"/>
                  </a:lnTo>
                  <a:lnTo>
                    <a:pt x="78398" y="879164"/>
                  </a:lnTo>
                  <a:lnTo>
                    <a:pt x="70145" y="876628"/>
                  </a:lnTo>
                  <a:lnTo>
                    <a:pt x="61575" y="873458"/>
                  </a:lnTo>
                  <a:lnTo>
                    <a:pt x="53640" y="869338"/>
                  </a:lnTo>
                  <a:lnTo>
                    <a:pt x="46340" y="864900"/>
                  </a:lnTo>
                  <a:lnTo>
                    <a:pt x="39358" y="859512"/>
                  </a:lnTo>
                  <a:lnTo>
                    <a:pt x="32692" y="853806"/>
                  </a:lnTo>
                  <a:lnTo>
                    <a:pt x="26662" y="847150"/>
                  </a:lnTo>
                  <a:lnTo>
                    <a:pt x="20948" y="840494"/>
                  </a:lnTo>
                  <a:lnTo>
                    <a:pt x="15870" y="833204"/>
                  </a:lnTo>
                  <a:lnTo>
                    <a:pt x="11426" y="825279"/>
                  </a:lnTo>
                  <a:lnTo>
                    <a:pt x="9522" y="821159"/>
                  </a:lnTo>
                  <a:lnTo>
                    <a:pt x="7935" y="817038"/>
                  </a:lnTo>
                  <a:lnTo>
                    <a:pt x="6031" y="812601"/>
                  </a:lnTo>
                  <a:lnTo>
                    <a:pt x="4444" y="808480"/>
                  </a:lnTo>
                  <a:lnTo>
                    <a:pt x="3491" y="804043"/>
                  </a:lnTo>
                  <a:lnTo>
                    <a:pt x="2222" y="799288"/>
                  </a:lnTo>
                  <a:lnTo>
                    <a:pt x="1270" y="794217"/>
                  </a:lnTo>
                  <a:lnTo>
                    <a:pt x="635" y="788511"/>
                  </a:lnTo>
                  <a:lnTo>
                    <a:pt x="317" y="783440"/>
                  </a:lnTo>
                  <a:lnTo>
                    <a:pt x="0" y="778052"/>
                  </a:lnTo>
                  <a:lnTo>
                    <a:pt x="317" y="772980"/>
                  </a:lnTo>
                  <a:lnTo>
                    <a:pt x="635" y="767909"/>
                  </a:lnTo>
                  <a:lnTo>
                    <a:pt x="1270" y="762520"/>
                  </a:lnTo>
                  <a:lnTo>
                    <a:pt x="1904" y="757766"/>
                  </a:lnTo>
                  <a:lnTo>
                    <a:pt x="3174" y="752694"/>
                  </a:lnTo>
                  <a:lnTo>
                    <a:pt x="4444" y="747940"/>
                  </a:lnTo>
                  <a:lnTo>
                    <a:pt x="5713" y="742868"/>
                  </a:lnTo>
                  <a:lnTo>
                    <a:pt x="7935" y="738114"/>
                  </a:lnTo>
                  <a:lnTo>
                    <a:pt x="9839" y="733676"/>
                  </a:lnTo>
                  <a:lnTo>
                    <a:pt x="12061" y="728922"/>
                  </a:lnTo>
                  <a:lnTo>
                    <a:pt x="14283" y="724801"/>
                  </a:lnTo>
                  <a:lnTo>
                    <a:pt x="17140" y="720047"/>
                  </a:lnTo>
                  <a:lnTo>
                    <a:pt x="19996" y="716243"/>
                  </a:lnTo>
                  <a:lnTo>
                    <a:pt x="23170" y="712123"/>
                  </a:lnTo>
                  <a:lnTo>
                    <a:pt x="26344" y="708319"/>
                  </a:lnTo>
                  <a:lnTo>
                    <a:pt x="29518" y="704516"/>
                  </a:lnTo>
                  <a:lnTo>
                    <a:pt x="33327" y="701029"/>
                  </a:lnTo>
                  <a:lnTo>
                    <a:pt x="37136" y="697859"/>
                  </a:lnTo>
                  <a:lnTo>
                    <a:pt x="40945" y="694373"/>
                  </a:lnTo>
                  <a:lnTo>
                    <a:pt x="45388" y="691520"/>
                  </a:lnTo>
                  <a:lnTo>
                    <a:pt x="49514" y="688667"/>
                  </a:lnTo>
                  <a:lnTo>
                    <a:pt x="53640" y="686132"/>
                  </a:lnTo>
                  <a:lnTo>
                    <a:pt x="58401" y="683596"/>
                  </a:lnTo>
                  <a:lnTo>
                    <a:pt x="63162" y="681377"/>
                  </a:lnTo>
                  <a:lnTo>
                    <a:pt x="68241" y="679475"/>
                  </a:lnTo>
                  <a:lnTo>
                    <a:pt x="73002" y="677891"/>
                  </a:lnTo>
                  <a:lnTo>
                    <a:pt x="78398" y="676306"/>
                  </a:lnTo>
                  <a:lnTo>
                    <a:pt x="83476" y="675038"/>
                  </a:lnTo>
                  <a:lnTo>
                    <a:pt x="873165" y="508631"/>
                  </a:lnTo>
                  <a:lnTo>
                    <a:pt x="878561" y="507680"/>
                  </a:lnTo>
                  <a:lnTo>
                    <a:pt x="883639" y="507046"/>
                  </a:lnTo>
                  <a:lnTo>
                    <a:pt x="889353" y="506729"/>
                  </a:lnTo>
                  <a:lnTo>
                    <a:pt x="894431" y="506412"/>
                  </a:lnTo>
                  <a:close/>
                  <a:moveTo>
                    <a:pt x="858838" y="261937"/>
                  </a:moveTo>
                  <a:lnTo>
                    <a:pt x="840146" y="263529"/>
                  </a:lnTo>
                  <a:lnTo>
                    <a:pt x="821454" y="265439"/>
                  </a:lnTo>
                  <a:lnTo>
                    <a:pt x="802762" y="267031"/>
                  </a:lnTo>
                  <a:lnTo>
                    <a:pt x="784387" y="269260"/>
                  </a:lnTo>
                  <a:lnTo>
                    <a:pt x="747320" y="273717"/>
                  </a:lnTo>
                  <a:lnTo>
                    <a:pt x="710253" y="279448"/>
                  </a:lnTo>
                  <a:lnTo>
                    <a:pt x="673185" y="284861"/>
                  </a:lnTo>
                  <a:lnTo>
                    <a:pt x="636435" y="291229"/>
                  </a:lnTo>
                  <a:lnTo>
                    <a:pt x="600001" y="297596"/>
                  </a:lnTo>
                  <a:lnTo>
                    <a:pt x="563251" y="304601"/>
                  </a:lnTo>
                  <a:lnTo>
                    <a:pt x="526818" y="312242"/>
                  </a:lnTo>
                  <a:lnTo>
                    <a:pt x="490384" y="319565"/>
                  </a:lnTo>
                  <a:lnTo>
                    <a:pt x="453950" y="327843"/>
                  </a:lnTo>
                  <a:lnTo>
                    <a:pt x="417200" y="336439"/>
                  </a:lnTo>
                  <a:lnTo>
                    <a:pt x="381083" y="345354"/>
                  </a:lnTo>
                  <a:lnTo>
                    <a:pt x="344967" y="354905"/>
                  </a:lnTo>
                  <a:lnTo>
                    <a:pt x="326908" y="360000"/>
                  </a:lnTo>
                  <a:lnTo>
                    <a:pt x="308850" y="365094"/>
                  </a:lnTo>
                  <a:lnTo>
                    <a:pt x="291108" y="370825"/>
                  </a:lnTo>
                  <a:lnTo>
                    <a:pt x="273050" y="376237"/>
                  </a:lnTo>
                  <a:lnTo>
                    <a:pt x="292059" y="374964"/>
                  </a:lnTo>
                  <a:lnTo>
                    <a:pt x="310434" y="373372"/>
                  </a:lnTo>
                  <a:lnTo>
                    <a:pt x="329126" y="371461"/>
                  </a:lnTo>
                  <a:lnTo>
                    <a:pt x="347501" y="369233"/>
                  </a:lnTo>
                  <a:lnTo>
                    <a:pt x="384885" y="364457"/>
                  </a:lnTo>
                  <a:lnTo>
                    <a:pt x="421952" y="359363"/>
                  </a:lnTo>
                  <a:lnTo>
                    <a:pt x="458703" y="353314"/>
                  </a:lnTo>
                  <a:lnTo>
                    <a:pt x="495453" y="347264"/>
                  </a:lnTo>
                  <a:lnTo>
                    <a:pt x="532203" y="340578"/>
                  </a:lnTo>
                  <a:lnTo>
                    <a:pt x="568637" y="333892"/>
                  </a:lnTo>
                  <a:lnTo>
                    <a:pt x="605387" y="326251"/>
                  </a:lnTo>
                  <a:lnTo>
                    <a:pt x="642138" y="318610"/>
                  </a:lnTo>
                  <a:lnTo>
                    <a:pt x="678254" y="310650"/>
                  </a:lnTo>
                  <a:lnTo>
                    <a:pt x="714688" y="302054"/>
                  </a:lnTo>
                  <a:lnTo>
                    <a:pt x="750805" y="293139"/>
                  </a:lnTo>
                  <a:lnTo>
                    <a:pt x="786921" y="283269"/>
                  </a:lnTo>
                  <a:lnTo>
                    <a:pt x="804980" y="278493"/>
                  </a:lnTo>
                  <a:lnTo>
                    <a:pt x="823038" y="273081"/>
                  </a:lnTo>
                  <a:lnTo>
                    <a:pt x="841096" y="267668"/>
                  </a:lnTo>
                  <a:lnTo>
                    <a:pt x="858838" y="261937"/>
                  </a:lnTo>
                  <a:close/>
                  <a:moveTo>
                    <a:pt x="894431" y="201612"/>
                  </a:moveTo>
                  <a:lnTo>
                    <a:pt x="899509" y="201612"/>
                  </a:lnTo>
                  <a:lnTo>
                    <a:pt x="904905" y="202249"/>
                  </a:lnTo>
                  <a:lnTo>
                    <a:pt x="909666" y="202567"/>
                  </a:lnTo>
                  <a:lnTo>
                    <a:pt x="915062" y="203522"/>
                  </a:lnTo>
                  <a:lnTo>
                    <a:pt x="919823" y="204795"/>
                  </a:lnTo>
                  <a:lnTo>
                    <a:pt x="924901" y="206068"/>
                  </a:lnTo>
                  <a:lnTo>
                    <a:pt x="929662" y="207660"/>
                  </a:lnTo>
                  <a:lnTo>
                    <a:pt x="934423" y="209570"/>
                  </a:lnTo>
                  <a:lnTo>
                    <a:pt x="939184" y="211480"/>
                  </a:lnTo>
                  <a:lnTo>
                    <a:pt x="943628" y="213708"/>
                  </a:lnTo>
                  <a:lnTo>
                    <a:pt x="948071" y="216254"/>
                  </a:lnTo>
                  <a:lnTo>
                    <a:pt x="952198" y="218801"/>
                  </a:lnTo>
                  <a:lnTo>
                    <a:pt x="956324" y="221665"/>
                  </a:lnTo>
                  <a:lnTo>
                    <a:pt x="960450" y="224848"/>
                  </a:lnTo>
                  <a:lnTo>
                    <a:pt x="964259" y="228031"/>
                  </a:lnTo>
                  <a:lnTo>
                    <a:pt x="968068" y="231533"/>
                  </a:lnTo>
                  <a:lnTo>
                    <a:pt x="971876" y="235034"/>
                  </a:lnTo>
                  <a:lnTo>
                    <a:pt x="975050" y="238854"/>
                  </a:lnTo>
                  <a:lnTo>
                    <a:pt x="978224" y="242992"/>
                  </a:lnTo>
                  <a:lnTo>
                    <a:pt x="981081" y="246811"/>
                  </a:lnTo>
                  <a:lnTo>
                    <a:pt x="984255" y="251586"/>
                  </a:lnTo>
                  <a:lnTo>
                    <a:pt x="986794" y="255724"/>
                  </a:lnTo>
                  <a:lnTo>
                    <a:pt x="989016" y="260180"/>
                  </a:lnTo>
                  <a:lnTo>
                    <a:pt x="991238" y="265273"/>
                  </a:lnTo>
                  <a:lnTo>
                    <a:pt x="993142" y="270047"/>
                  </a:lnTo>
                  <a:lnTo>
                    <a:pt x="995047" y="275140"/>
                  </a:lnTo>
                  <a:lnTo>
                    <a:pt x="996634" y="280233"/>
                  </a:lnTo>
                  <a:lnTo>
                    <a:pt x="997903" y="285326"/>
                  </a:lnTo>
                  <a:lnTo>
                    <a:pt x="998855" y="290737"/>
                  </a:lnTo>
                  <a:lnTo>
                    <a:pt x="999490" y="296148"/>
                  </a:lnTo>
                  <a:lnTo>
                    <a:pt x="999808" y="301559"/>
                  </a:lnTo>
                  <a:lnTo>
                    <a:pt x="1000125" y="306652"/>
                  </a:lnTo>
                  <a:lnTo>
                    <a:pt x="999808" y="312063"/>
                  </a:lnTo>
                  <a:lnTo>
                    <a:pt x="999490" y="317156"/>
                  </a:lnTo>
                  <a:lnTo>
                    <a:pt x="998855" y="322249"/>
                  </a:lnTo>
                  <a:lnTo>
                    <a:pt x="998221" y="327342"/>
                  </a:lnTo>
                  <a:lnTo>
                    <a:pt x="996951" y="332116"/>
                  </a:lnTo>
                  <a:lnTo>
                    <a:pt x="995681" y="337209"/>
                  </a:lnTo>
                  <a:lnTo>
                    <a:pt x="993777" y="341984"/>
                  </a:lnTo>
                  <a:lnTo>
                    <a:pt x="992190" y="347076"/>
                  </a:lnTo>
                  <a:lnTo>
                    <a:pt x="990286" y="351533"/>
                  </a:lnTo>
                  <a:lnTo>
                    <a:pt x="988064" y="355989"/>
                  </a:lnTo>
                  <a:lnTo>
                    <a:pt x="985525" y="360445"/>
                  </a:lnTo>
                  <a:lnTo>
                    <a:pt x="982985" y="364583"/>
                  </a:lnTo>
                  <a:lnTo>
                    <a:pt x="979811" y="369039"/>
                  </a:lnTo>
                  <a:lnTo>
                    <a:pt x="976955" y="372859"/>
                  </a:lnTo>
                  <a:lnTo>
                    <a:pt x="973781" y="376679"/>
                  </a:lnTo>
                  <a:lnTo>
                    <a:pt x="970289" y="380817"/>
                  </a:lnTo>
                  <a:lnTo>
                    <a:pt x="966798" y="384318"/>
                  </a:lnTo>
                  <a:lnTo>
                    <a:pt x="962989" y="387501"/>
                  </a:lnTo>
                  <a:lnTo>
                    <a:pt x="959181" y="390684"/>
                  </a:lnTo>
                  <a:lnTo>
                    <a:pt x="954737" y="393867"/>
                  </a:lnTo>
                  <a:lnTo>
                    <a:pt x="950611" y="396732"/>
                  </a:lnTo>
                  <a:lnTo>
                    <a:pt x="945850" y="399278"/>
                  </a:lnTo>
                  <a:lnTo>
                    <a:pt x="941406" y="401506"/>
                  </a:lnTo>
                  <a:lnTo>
                    <a:pt x="936963" y="403734"/>
                  </a:lnTo>
                  <a:lnTo>
                    <a:pt x="931884" y="405962"/>
                  </a:lnTo>
                  <a:lnTo>
                    <a:pt x="927123" y="407554"/>
                  </a:lnTo>
                  <a:lnTo>
                    <a:pt x="921727" y="409145"/>
                  </a:lnTo>
                  <a:lnTo>
                    <a:pt x="916649" y="410419"/>
                  </a:lnTo>
                  <a:lnTo>
                    <a:pt x="126960" y="577209"/>
                  </a:lnTo>
                  <a:lnTo>
                    <a:pt x="121247" y="578164"/>
                  </a:lnTo>
                  <a:lnTo>
                    <a:pt x="115851" y="578801"/>
                  </a:lnTo>
                  <a:lnTo>
                    <a:pt x="110455" y="579119"/>
                  </a:lnTo>
                  <a:lnTo>
                    <a:pt x="105059" y="579437"/>
                  </a:lnTo>
                  <a:lnTo>
                    <a:pt x="100298" y="579119"/>
                  </a:lnTo>
                  <a:lnTo>
                    <a:pt x="95855" y="578801"/>
                  </a:lnTo>
                  <a:lnTo>
                    <a:pt x="86967" y="577846"/>
                  </a:lnTo>
                  <a:lnTo>
                    <a:pt x="78398" y="575936"/>
                  </a:lnTo>
                  <a:lnTo>
                    <a:pt x="70145" y="573389"/>
                  </a:lnTo>
                  <a:lnTo>
                    <a:pt x="61575" y="570206"/>
                  </a:lnTo>
                  <a:lnTo>
                    <a:pt x="53640" y="566069"/>
                  </a:lnTo>
                  <a:lnTo>
                    <a:pt x="46340" y="561612"/>
                  </a:lnTo>
                  <a:lnTo>
                    <a:pt x="39358" y="556201"/>
                  </a:lnTo>
                  <a:lnTo>
                    <a:pt x="32692" y="550472"/>
                  </a:lnTo>
                  <a:lnTo>
                    <a:pt x="26662" y="543787"/>
                  </a:lnTo>
                  <a:lnTo>
                    <a:pt x="20948" y="537103"/>
                  </a:lnTo>
                  <a:lnTo>
                    <a:pt x="15870" y="529782"/>
                  </a:lnTo>
                  <a:lnTo>
                    <a:pt x="11426" y="522143"/>
                  </a:lnTo>
                  <a:lnTo>
                    <a:pt x="9522" y="517687"/>
                  </a:lnTo>
                  <a:lnTo>
                    <a:pt x="7935" y="513549"/>
                  </a:lnTo>
                  <a:lnTo>
                    <a:pt x="6031" y="509092"/>
                  </a:lnTo>
                  <a:lnTo>
                    <a:pt x="4444" y="504954"/>
                  </a:lnTo>
                  <a:lnTo>
                    <a:pt x="3491" y="500498"/>
                  </a:lnTo>
                  <a:lnTo>
                    <a:pt x="2222" y="495724"/>
                  </a:lnTo>
                  <a:lnTo>
                    <a:pt x="1270" y="490631"/>
                  </a:lnTo>
                  <a:lnTo>
                    <a:pt x="635" y="484901"/>
                  </a:lnTo>
                  <a:lnTo>
                    <a:pt x="317" y="479809"/>
                  </a:lnTo>
                  <a:lnTo>
                    <a:pt x="0" y="474397"/>
                  </a:lnTo>
                  <a:lnTo>
                    <a:pt x="317" y="469305"/>
                  </a:lnTo>
                  <a:lnTo>
                    <a:pt x="635" y="464212"/>
                  </a:lnTo>
                  <a:lnTo>
                    <a:pt x="1270" y="458801"/>
                  </a:lnTo>
                  <a:lnTo>
                    <a:pt x="1904" y="454026"/>
                  </a:lnTo>
                  <a:lnTo>
                    <a:pt x="3174" y="448933"/>
                  </a:lnTo>
                  <a:lnTo>
                    <a:pt x="4444" y="444159"/>
                  </a:lnTo>
                  <a:lnTo>
                    <a:pt x="5713" y="439066"/>
                  </a:lnTo>
                  <a:lnTo>
                    <a:pt x="7935" y="434291"/>
                  </a:lnTo>
                  <a:lnTo>
                    <a:pt x="9839" y="429835"/>
                  </a:lnTo>
                  <a:lnTo>
                    <a:pt x="12061" y="425061"/>
                  </a:lnTo>
                  <a:lnTo>
                    <a:pt x="14283" y="420923"/>
                  </a:lnTo>
                  <a:lnTo>
                    <a:pt x="17140" y="416466"/>
                  </a:lnTo>
                  <a:lnTo>
                    <a:pt x="19996" y="412328"/>
                  </a:lnTo>
                  <a:lnTo>
                    <a:pt x="23170" y="408191"/>
                  </a:lnTo>
                  <a:lnTo>
                    <a:pt x="26344" y="404689"/>
                  </a:lnTo>
                  <a:lnTo>
                    <a:pt x="29518" y="400551"/>
                  </a:lnTo>
                  <a:lnTo>
                    <a:pt x="33327" y="397050"/>
                  </a:lnTo>
                  <a:lnTo>
                    <a:pt x="37136" y="393867"/>
                  </a:lnTo>
                  <a:lnTo>
                    <a:pt x="40945" y="390366"/>
                  </a:lnTo>
                  <a:lnTo>
                    <a:pt x="45388" y="387501"/>
                  </a:lnTo>
                  <a:lnTo>
                    <a:pt x="49514" y="384636"/>
                  </a:lnTo>
                  <a:lnTo>
                    <a:pt x="53640" y="382090"/>
                  </a:lnTo>
                  <a:lnTo>
                    <a:pt x="58401" y="379543"/>
                  </a:lnTo>
                  <a:lnTo>
                    <a:pt x="63162" y="377315"/>
                  </a:lnTo>
                  <a:lnTo>
                    <a:pt x="68241" y="375405"/>
                  </a:lnTo>
                  <a:lnTo>
                    <a:pt x="73002" y="373814"/>
                  </a:lnTo>
                  <a:lnTo>
                    <a:pt x="78398" y="372222"/>
                  </a:lnTo>
                  <a:lnTo>
                    <a:pt x="83476" y="370949"/>
                  </a:lnTo>
                  <a:lnTo>
                    <a:pt x="873165" y="204159"/>
                  </a:lnTo>
                  <a:lnTo>
                    <a:pt x="878561" y="202885"/>
                  </a:lnTo>
                  <a:lnTo>
                    <a:pt x="883639" y="202249"/>
                  </a:lnTo>
                  <a:lnTo>
                    <a:pt x="889353" y="201931"/>
                  </a:lnTo>
                  <a:lnTo>
                    <a:pt x="894431" y="201612"/>
                  </a:lnTo>
                  <a:close/>
                  <a:moveTo>
                    <a:pt x="462024" y="0"/>
                  </a:moveTo>
                  <a:lnTo>
                    <a:pt x="467419" y="0"/>
                  </a:lnTo>
                  <a:lnTo>
                    <a:pt x="472496" y="0"/>
                  </a:lnTo>
                  <a:lnTo>
                    <a:pt x="477891" y="318"/>
                  </a:lnTo>
                  <a:lnTo>
                    <a:pt x="482651" y="953"/>
                  </a:lnTo>
                  <a:lnTo>
                    <a:pt x="487728" y="1907"/>
                  </a:lnTo>
                  <a:lnTo>
                    <a:pt x="492805" y="2861"/>
                  </a:lnTo>
                  <a:lnTo>
                    <a:pt x="497565" y="4450"/>
                  </a:lnTo>
                  <a:lnTo>
                    <a:pt x="502642" y="6039"/>
                  </a:lnTo>
                  <a:lnTo>
                    <a:pt x="507402" y="7946"/>
                  </a:lnTo>
                  <a:lnTo>
                    <a:pt x="511844" y="9853"/>
                  </a:lnTo>
                  <a:lnTo>
                    <a:pt x="516604" y="12078"/>
                  </a:lnTo>
                  <a:lnTo>
                    <a:pt x="520729" y="14303"/>
                  </a:lnTo>
                  <a:lnTo>
                    <a:pt x="525172" y="17164"/>
                  </a:lnTo>
                  <a:lnTo>
                    <a:pt x="529297" y="20025"/>
                  </a:lnTo>
                  <a:lnTo>
                    <a:pt x="533105" y="22885"/>
                  </a:lnTo>
                  <a:lnTo>
                    <a:pt x="537230" y="26064"/>
                  </a:lnTo>
                  <a:lnTo>
                    <a:pt x="541038" y="29878"/>
                  </a:lnTo>
                  <a:lnTo>
                    <a:pt x="544529" y="33374"/>
                  </a:lnTo>
                  <a:lnTo>
                    <a:pt x="548019" y="36871"/>
                  </a:lnTo>
                  <a:lnTo>
                    <a:pt x="551193" y="41003"/>
                  </a:lnTo>
                  <a:lnTo>
                    <a:pt x="554049" y="45135"/>
                  </a:lnTo>
                  <a:lnTo>
                    <a:pt x="556904" y="49267"/>
                  </a:lnTo>
                  <a:lnTo>
                    <a:pt x="559760" y="54035"/>
                  </a:lnTo>
                  <a:lnTo>
                    <a:pt x="561982" y="58484"/>
                  </a:lnTo>
                  <a:lnTo>
                    <a:pt x="564203" y="63252"/>
                  </a:lnTo>
                  <a:lnTo>
                    <a:pt x="566107" y="68020"/>
                  </a:lnTo>
                  <a:lnTo>
                    <a:pt x="567693" y="73106"/>
                  </a:lnTo>
                  <a:lnTo>
                    <a:pt x="569280" y="78191"/>
                  </a:lnTo>
                  <a:lnTo>
                    <a:pt x="570549" y="83595"/>
                  </a:lnTo>
                  <a:lnTo>
                    <a:pt x="571819" y="88998"/>
                  </a:lnTo>
                  <a:lnTo>
                    <a:pt x="572453" y="94084"/>
                  </a:lnTo>
                  <a:lnTo>
                    <a:pt x="572771" y="99487"/>
                  </a:lnTo>
                  <a:lnTo>
                    <a:pt x="573088" y="104573"/>
                  </a:lnTo>
                  <a:lnTo>
                    <a:pt x="572771" y="109976"/>
                  </a:lnTo>
                  <a:lnTo>
                    <a:pt x="572453" y="115062"/>
                  </a:lnTo>
                  <a:lnTo>
                    <a:pt x="571819" y="120148"/>
                  </a:lnTo>
                  <a:lnTo>
                    <a:pt x="570867" y="125551"/>
                  </a:lnTo>
                  <a:lnTo>
                    <a:pt x="569597" y="130319"/>
                  </a:lnTo>
                  <a:lnTo>
                    <a:pt x="568328" y="135405"/>
                  </a:lnTo>
                  <a:lnTo>
                    <a:pt x="566741" y="140172"/>
                  </a:lnTo>
                  <a:lnTo>
                    <a:pt x="565155" y="144622"/>
                  </a:lnTo>
                  <a:lnTo>
                    <a:pt x="563251" y="149390"/>
                  </a:lnTo>
                  <a:lnTo>
                    <a:pt x="561030" y="153840"/>
                  </a:lnTo>
                  <a:lnTo>
                    <a:pt x="558174" y="158608"/>
                  </a:lnTo>
                  <a:lnTo>
                    <a:pt x="555635" y="162740"/>
                  </a:lnTo>
                  <a:lnTo>
                    <a:pt x="552779" y="166872"/>
                  </a:lnTo>
                  <a:lnTo>
                    <a:pt x="549923" y="171004"/>
                  </a:lnTo>
                  <a:lnTo>
                    <a:pt x="546433" y="174818"/>
                  </a:lnTo>
                  <a:lnTo>
                    <a:pt x="543259" y="178315"/>
                  </a:lnTo>
                  <a:lnTo>
                    <a:pt x="539769" y="182129"/>
                  </a:lnTo>
                  <a:lnTo>
                    <a:pt x="535644" y="185625"/>
                  </a:lnTo>
                  <a:lnTo>
                    <a:pt x="531836" y="188486"/>
                  </a:lnTo>
                  <a:lnTo>
                    <a:pt x="527711" y="191664"/>
                  </a:lnTo>
                  <a:lnTo>
                    <a:pt x="523268" y="194525"/>
                  </a:lnTo>
                  <a:lnTo>
                    <a:pt x="518825" y="197068"/>
                  </a:lnTo>
                  <a:lnTo>
                    <a:pt x="514383" y="199611"/>
                  </a:lnTo>
                  <a:lnTo>
                    <a:pt x="509623" y="201518"/>
                  </a:lnTo>
                  <a:lnTo>
                    <a:pt x="504863" y="204061"/>
                  </a:lnTo>
                  <a:lnTo>
                    <a:pt x="499786" y="205650"/>
                  </a:lnTo>
                  <a:lnTo>
                    <a:pt x="494709" y="206921"/>
                  </a:lnTo>
                  <a:lnTo>
                    <a:pt x="489632" y="208193"/>
                  </a:lnTo>
                  <a:lnTo>
                    <a:pt x="126930" y="284795"/>
                  </a:lnTo>
                  <a:lnTo>
                    <a:pt x="121218" y="285749"/>
                  </a:lnTo>
                  <a:lnTo>
                    <a:pt x="115823" y="286702"/>
                  </a:lnTo>
                  <a:lnTo>
                    <a:pt x="110429" y="287020"/>
                  </a:lnTo>
                  <a:lnTo>
                    <a:pt x="105034" y="287338"/>
                  </a:lnTo>
                  <a:lnTo>
                    <a:pt x="100275" y="287020"/>
                  </a:lnTo>
                  <a:lnTo>
                    <a:pt x="95832" y="286702"/>
                  </a:lnTo>
                  <a:lnTo>
                    <a:pt x="86947" y="285431"/>
                  </a:lnTo>
                  <a:lnTo>
                    <a:pt x="78379" y="283524"/>
                  </a:lnTo>
                  <a:lnTo>
                    <a:pt x="70129" y="280981"/>
                  </a:lnTo>
                  <a:lnTo>
                    <a:pt x="61561" y="277802"/>
                  </a:lnTo>
                  <a:lnTo>
                    <a:pt x="53628" y="273670"/>
                  </a:lnTo>
                  <a:lnTo>
                    <a:pt x="46329" y="268902"/>
                  </a:lnTo>
                  <a:lnTo>
                    <a:pt x="39348" y="264135"/>
                  </a:lnTo>
                  <a:lnTo>
                    <a:pt x="32684" y="258095"/>
                  </a:lnTo>
                  <a:lnTo>
                    <a:pt x="26655" y="251738"/>
                  </a:lnTo>
                  <a:lnTo>
                    <a:pt x="20943" y="244746"/>
                  </a:lnTo>
                  <a:lnTo>
                    <a:pt x="15866" y="237435"/>
                  </a:lnTo>
                  <a:lnTo>
                    <a:pt x="11424" y="229807"/>
                  </a:lnTo>
                  <a:lnTo>
                    <a:pt x="9520" y="225357"/>
                  </a:lnTo>
                  <a:lnTo>
                    <a:pt x="7933" y="221225"/>
                  </a:lnTo>
                  <a:lnTo>
                    <a:pt x="6029" y="217093"/>
                  </a:lnTo>
                  <a:lnTo>
                    <a:pt x="4443" y="212643"/>
                  </a:lnTo>
                  <a:lnTo>
                    <a:pt x="3491" y="208193"/>
                  </a:lnTo>
                  <a:lnTo>
                    <a:pt x="2221" y="203425"/>
                  </a:lnTo>
                  <a:lnTo>
                    <a:pt x="1269" y="198021"/>
                  </a:lnTo>
                  <a:lnTo>
                    <a:pt x="635" y="192936"/>
                  </a:lnTo>
                  <a:lnTo>
                    <a:pt x="317" y="187532"/>
                  </a:lnTo>
                  <a:lnTo>
                    <a:pt x="0" y="182447"/>
                  </a:lnTo>
                  <a:lnTo>
                    <a:pt x="317" y="177043"/>
                  </a:lnTo>
                  <a:lnTo>
                    <a:pt x="635" y="171958"/>
                  </a:lnTo>
                  <a:lnTo>
                    <a:pt x="1269" y="166554"/>
                  </a:lnTo>
                  <a:lnTo>
                    <a:pt x="1904" y="161786"/>
                  </a:lnTo>
                  <a:lnTo>
                    <a:pt x="3173" y="157019"/>
                  </a:lnTo>
                  <a:lnTo>
                    <a:pt x="4443" y="151615"/>
                  </a:lnTo>
                  <a:lnTo>
                    <a:pt x="5712" y="147165"/>
                  </a:lnTo>
                  <a:lnTo>
                    <a:pt x="7933" y="142079"/>
                  </a:lnTo>
                  <a:lnTo>
                    <a:pt x="9837" y="137630"/>
                  </a:lnTo>
                  <a:lnTo>
                    <a:pt x="12058" y="132862"/>
                  </a:lnTo>
                  <a:lnTo>
                    <a:pt x="14280" y="128730"/>
                  </a:lnTo>
                  <a:lnTo>
                    <a:pt x="17136" y="124280"/>
                  </a:lnTo>
                  <a:lnTo>
                    <a:pt x="19991" y="120148"/>
                  </a:lnTo>
                  <a:lnTo>
                    <a:pt x="23165" y="116016"/>
                  </a:lnTo>
                  <a:lnTo>
                    <a:pt x="26338" y="112201"/>
                  </a:lnTo>
                  <a:lnTo>
                    <a:pt x="29511" y="108387"/>
                  </a:lnTo>
                  <a:lnTo>
                    <a:pt x="33319" y="104891"/>
                  </a:lnTo>
                  <a:lnTo>
                    <a:pt x="37127" y="101712"/>
                  </a:lnTo>
                  <a:lnTo>
                    <a:pt x="40935" y="98534"/>
                  </a:lnTo>
                  <a:lnTo>
                    <a:pt x="45377" y="95355"/>
                  </a:lnTo>
                  <a:lnTo>
                    <a:pt x="49503" y="92495"/>
                  </a:lnTo>
                  <a:lnTo>
                    <a:pt x="53628" y="89952"/>
                  </a:lnTo>
                  <a:lnTo>
                    <a:pt x="58388" y="87727"/>
                  </a:lnTo>
                  <a:lnTo>
                    <a:pt x="63148" y="85184"/>
                  </a:lnTo>
                  <a:lnTo>
                    <a:pt x="68225" y="83277"/>
                  </a:lnTo>
                  <a:lnTo>
                    <a:pt x="72985" y="81370"/>
                  </a:lnTo>
                  <a:lnTo>
                    <a:pt x="78379" y="80098"/>
                  </a:lnTo>
                  <a:lnTo>
                    <a:pt x="83456" y="78827"/>
                  </a:lnTo>
                  <a:lnTo>
                    <a:pt x="446158" y="2225"/>
                  </a:lnTo>
                  <a:lnTo>
                    <a:pt x="451235" y="1271"/>
                  </a:lnTo>
                  <a:lnTo>
                    <a:pt x="456630" y="636"/>
                  </a:lnTo>
                  <a:lnTo>
                    <a:pt x="4620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="ctr">
              <a:normAutofit fontScale="40000" lnSpcReduction="20000"/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  <a:ea typeface="宋体" charset="-122"/>
                <a:sym typeface="Arial" pitchFamily="34" charset="0"/>
              </a:endParaRPr>
            </a:p>
          </p:txBody>
        </p:sp>
      </p:grpSp>
      <p:grpSp>
        <p:nvGrpSpPr>
          <p:cNvPr id="6" name="组合 62"/>
          <p:cNvGrpSpPr/>
          <p:nvPr>
            <p:custDataLst>
              <p:tags r:id="rId24"/>
            </p:custDataLst>
          </p:nvPr>
        </p:nvGrpSpPr>
        <p:grpSpPr>
          <a:xfrm>
            <a:off x="10457162" y="4196873"/>
            <a:ext cx="309033" cy="238125"/>
            <a:chOff x="7479131" y="4254139"/>
            <a:chExt cx="461554" cy="357050"/>
          </a:xfrm>
        </p:grpSpPr>
        <p:sp>
          <p:nvSpPr>
            <p:cNvPr id="64" name="圆角矩形 63"/>
            <p:cNvSpPr/>
            <p:nvPr>
              <p:custDataLst>
                <p:tags r:id="rId25"/>
              </p:custDataLst>
            </p:nvPr>
          </p:nvSpPr>
          <p:spPr>
            <a:xfrm>
              <a:off x="7479131" y="4254139"/>
              <a:ext cx="461554" cy="357050"/>
            </a:xfrm>
            <a:prstGeom prst="roundRect">
              <a:avLst/>
            </a:prstGeom>
            <a:solidFill>
              <a:srgbClr val="CFD80A"/>
            </a:solidFill>
            <a:ln>
              <a:noFill/>
            </a:ln>
          </p:spPr>
          <p:style>
            <a:lnRef idx="2">
              <a:srgbClr val="2CBEBB">
                <a:shade val="50000"/>
              </a:srgbClr>
            </a:lnRef>
            <a:fillRef idx="1">
              <a:srgbClr val="2CBEBB"/>
            </a:fillRef>
            <a:effectRef idx="0">
              <a:srgbClr val="2CBEBB"/>
            </a:effectRef>
            <a:fontRef idx="minor">
              <a:srgbClr val="FFFFFF"/>
            </a:fontRef>
          </p:style>
          <p:txBody>
            <a:bodyPr anchor="ctr">
              <a:normAutofit fontScale="55000" lnSpcReduction="20000"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ym typeface="Arial" pitchFamily="34" charset="0"/>
              </a:endParaRPr>
            </a:p>
          </p:txBody>
        </p:sp>
        <p:sp>
          <p:nvSpPr>
            <p:cNvPr id="65" name="KSO_Shape"/>
            <p:cNvSpPr/>
            <p:nvPr>
              <p:custDataLst>
                <p:tags r:id="rId26"/>
              </p:custDataLst>
            </p:nvPr>
          </p:nvSpPr>
          <p:spPr bwMode="auto">
            <a:xfrm>
              <a:off x="7599261" y="4327930"/>
              <a:ext cx="218131" cy="218991"/>
            </a:xfrm>
            <a:custGeom>
              <a:gdLst>
                <a:gd name="T0" fmla="*/ 366124 w 1611313"/>
                <a:gd name="T1" fmla="*/ 1610945 h 1611313"/>
                <a:gd name="T2" fmla="*/ 489434 w 1611313"/>
                <a:gd name="T3" fmla="*/ 1727064 h 1611313"/>
                <a:gd name="T4" fmla="*/ 599113 w 1611313"/>
                <a:gd name="T5" fmla="*/ 1611260 h 1611313"/>
                <a:gd name="T6" fmla="*/ 599113 w 1611313"/>
                <a:gd name="T7" fmla="*/ 1952659 h 1611313"/>
                <a:gd name="T8" fmla="*/ 366124 w 1611313"/>
                <a:gd name="T9" fmla="*/ 1952659 h 1611313"/>
                <a:gd name="T10" fmla="*/ 1027366 w 1611313"/>
                <a:gd name="T11" fmla="*/ 1324703 h 1611313"/>
                <a:gd name="T12" fmla="*/ 1156381 w 1611313"/>
                <a:gd name="T13" fmla="*/ 1446550 h 1611313"/>
                <a:gd name="T14" fmla="*/ 1252430 w 1611313"/>
                <a:gd name="T15" fmla="*/ 1537618 h 1611313"/>
                <a:gd name="T16" fmla="*/ 1260354 w 1611313"/>
                <a:gd name="T17" fmla="*/ 1529368 h 1611313"/>
                <a:gd name="T18" fmla="*/ 1260354 w 1611313"/>
                <a:gd name="T19" fmla="*/ 1952661 h 1611313"/>
                <a:gd name="T20" fmla="*/ 1027366 w 1611313"/>
                <a:gd name="T21" fmla="*/ 1952661 h 1611313"/>
                <a:gd name="T22" fmla="*/ 929733 w 1611313"/>
                <a:gd name="T23" fmla="*/ 1260353 h 1611313"/>
                <a:gd name="T24" fmla="*/ 929733 w 1611313"/>
                <a:gd name="T25" fmla="*/ 1952659 h 1611313"/>
                <a:gd name="T26" fmla="*/ 696745 w 1611313"/>
                <a:gd name="T27" fmla="*/ 1952659 h 1611313"/>
                <a:gd name="T28" fmla="*/ 696745 w 1611313"/>
                <a:gd name="T29" fmla="*/ 1507605 h 1611313"/>
                <a:gd name="T30" fmla="*/ 1590975 w 1611313"/>
                <a:gd name="T31" fmla="*/ 1180471 h 1611313"/>
                <a:gd name="T32" fmla="*/ 1590975 w 1611313"/>
                <a:gd name="T33" fmla="*/ 1952659 h 1611313"/>
                <a:gd name="T34" fmla="*/ 1357986 w 1611313"/>
                <a:gd name="T35" fmla="*/ 1952659 h 1611313"/>
                <a:gd name="T36" fmla="*/ 1357986 w 1611313"/>
                <a:gd name="T37" fmla="*/ 1427204 h 1611313"/>
                <a:gd name="T38" fmla="*/ 1846571 w 1611313"/>
                <a:gd name="T39" fmla="*/ 909762 h 1611313"/>
                <a:gd name="T40" fmla="*/ 1921595 w 1611313"/>
                <a:gd name="T41" fmla="*/ 980386 h 1611313"/>
                <a:gd name="T42" fmla="*/ 1921595 w 1611313"/>
                <a:gd name="T43" fmla="*/ 1952659 h 1611313"/>
                <a:gd name="T44" fmla="*/ 1688608 w 1611313"/>
                <a:gd name="T45" fmla="*/ 1952659 h 1611313"/>
                <a:gd name="T46" fmla="*/ 1688608 w 1611313"/>
                <a:gd name="T47" fmla="*/ 1077614 h 1611313"/>
                <a:gd name="T48" fmla="*/ 1369516 w 1611313"/>
                <a:gd name="T49" fmla="*/ 201924 h 1611313"/>
                <a:gd name="T50" fmla="*/ 1966622 w 1611313"/>
                <a:gd name="T51" fmla="*/ 256445 h 1611313"/>
                <a:gd name="T52" fmla="*/ 2048074 w 1611313"/>
                <a:gd name="T53" fmla="*/ 848901 h 1611313"/>
                <a:gd name="T54" fmla="*/ 1846503 w 1611313"/>
                <a:gd name="T55" fmla="*/ 655536 h 1611313"/>
                <a:gd name="T56" fmla="*/ 1253200 w 1611313"/>
                <a:gd name="T57" fmla="*/ 1284446 h 1611313"/>
                <a:gd name="T58" fmla="*/ 1157170 w 1611313"/>
                <a:gd name="T59" fmla="*/ 1193787 h 1611313"/>
                <a:gd name="T60" fmla="*/ 977783 w 1611313"/>
                <a:gd name="T61" fmla="*/ 1024514 h 1611313"/>
                <a:gd name="T62" fmla="*/ 944188 w 1611313"/>
                <a:gd name="T63" fmla="*/ 992815 h 1611313"/>
                <a:gd name="T64" fmla="*/ 490970 w 1611313"/>
                <a:gd name="T65" fmla="*/ 1473371 h 1611313"/>
                <a:gd name="T66" fmla="*/ 215237 w 1611313"/>
                <a:gd name="T67" fmla="*/ 1213123 h 1611313"/>
                <a:gd name="T68" fmla="*/ 668454 w 1611313"/>
                <a:gd name="T69" fmla="*/ 732565 h 1611313"/>
                <a:gd name="T70" fmla="*/ 793961 w 1611313"/>
                <a:gd name="T71" fmla="*/ 599429 h 1611313"/>
                <a:gd name="T72" fmla="*/ 919784 w 1611313"/>
                <a:gd name="T73" fmla="*/ 466293 h 1611313"/>
                <a:gd name="T74" fmla="*/ 1228796 w 1611313"/>
                <a:gd name="T75" fmla="*/ 757924 h 1611313"/>
                <a:gd name="T76" fmla="*/ 1570770 w 1611313"/>
                <a:gd name="T77" fmla="*/ 395287 h 1611313"/>
                <a:gd name="T78" fmla="*/ 0 w 1611313"/>
                <a:gd name="T79" fmla="*/ 0 h 1611313"/>
                <a:gd name="T80" fmla="*/ 96958 w 1611313"/>
                <a:gd name="T81" fmla="*/ 0 h 1611313"/>
                <a:gd name="T82" fmla="*/ 96958 w 1611313"/>
                <a:gd name="T83" fmla="*/ 2155273 h 1611313"/>
                <a:gd name="T84" fmla="*/ 2252216 w 1611313"/>
                <a:gd name="T85" fmla="*/ 2155273 h 1611313"/>
                <a:gd name="T86" fmla="*/ 2252216 w 1611313"/>
                <a:gd name="T87" fmla="*/ 2252216 h 1611313"/>
                <a:gd name="T88" fmla="*/ 96958 w 1611313"/>
                <a:gd name="T89" fmla="*/ 2252216 h 1611313"/>
                <a:gd name="T90" fmla="*/ 0 w 1611313"/>
                <a:gd name="T91" fmla="*/ 2252216 h 1611313"/>
                <a:gd name="T92" fmla="*/ 0 w 1611313"/>
                <a:gd name="T93" fmla="*/ 2155273 h 1611313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611313" h="1611313">
                  <a:moveTo>
                    <a:pt x="261938" y="1152525"/>
                  </a:moveTo>
                  <a:lnTo>
                    <a:pt x="350158" y="1235601"/>
                  </a:lnTo>
                  <a:lnTo>
                    <a:pt x="428626" y="1152751"/>
                  </a:lnTo>
                  <a:lnTo>
                    <a:pt x="428626" y="1397000"/>
                  </a:lnTo>
                  <a:lnTo>
                    <a:pt x="261938" y="1397000"/>
                  </a:lnTo>
                  <a:lnTo>
                    <a:pt x="261938" y="1152525"/>
                  </a:lnTo>
                  <a:close/>
                  <a:moveTo>
                    <a:pt x="735013" y="947738"/>
                  </a:moveTo>
                  <a:lnTo>
                    <a:pt x="827315" y="1034912"/>
                  </a:lnTo>
                  <a:lnTo>
                    <a:pt x="896031" y="1100065"/>
                  </a:lnTo>
                  <a:lnTo>
                    <a:pt x="901701" y="1094163"/>
                  </a:lnTo>
                  <a:lnTo>
                    <a:pt x="901701" y="1397001"/>
                  </a:lnTo>
                  <a:lnTo>
                    <a:pt x="735013" y="1397001"/>
                  </a:lnTo>
                  <a:lnTo>
                    <a:pt x="735013" y="947738"/>
                  </a:lnTo>
                  <a:close/>
                  <a:moveTo>
                    <a:pt x="665163" y="901700"/>
                  </a:moveTo>
                  <a:lnTo>
                    <a:pt x="665163" y="1397000"/>
                  </a:lnTo>
                  <a:lnTo>
                    <a:pt x="498475" y="1397000"/>
                  </a:lnTo>
                  <a:lnTo>
                    <a:pt x="498475" y="1078593"/>
                  </a:lnTo>
                  <a:lnTo>
                    <a:pt x="665163" y="901700"/>
                  </a:lnTo>
                  <a:close/>
                  <a:moveTo>
                    <a:pt x="1138238" y="844550"/>
                  </a:moveTo>
                  <a:lnTo>
                    <a:pt x="1138238" y="1397000"/>
                  </a:lnTo>
                  <a:lnTo>
                    <a:pt x="971550" y="1397000"/>
                  </a:lnTo>
                  <a:lnTo>
                    <a:pt x="971550" y="1021071"/>
                  </a:lnTo>
                  <a:lnTo>
                    <a:pt x="1138238" y="844550"/>
                  </a:lnTo>
                  <a:close/>
                  <a:moveTo>
                    <a:pt x="1321101" y="650875"/>
                  </a:moveTo>
                  <a:lnTo>
                    <a:pt x="1374776" y="701402"/>
                  </a:lnTo>
                  <a:lnTo>
                    <a:pt x="1374776" y="1397000"/>
                  </a:lnTo>
                  <a:lnTo>
                    <a:pt x="1208088" y="1397000"/>
                  </a:lnTo>
                  <a:lnTo>
                    <a:pt x="1208088" y="770962"/>
                  </a:lnTo>
                  <a:lnTo>
                    <a:pt x="1321101" y="650875"/>
                  </a:lnTo>
                  <a:close/>
                  <a:moveTo>
                    <a:pt x="979799" y="144463"/>
                  </a:moveTo>
                  <a:lnTo>
                    <a:pt x="1406989" y="183470"/>
                  </a:lnTo>
                  <a:lnTo>
                    <a:pt x="1465263" y="607333"/>
                  </a:lnTo>
                  <a:lnTo>
                    <a:pt x="1321052" y="468993"/>
                  </a:lnTo>
                  <a:lnTo>
                    <a:pt x="896583" y="918937"/>
                  </a:lnTo>
                  <a:lnTo>
                    <a:pt x="827879" y="854076"/>
                  </a:lnTo>
                  <a:lnTo>
                    <a:pt x="699540" y="732972"/>
                  </a:lnTo>
                  <a:lnTo>
                    <a:pt x="675505" y="710294"/>
                  </a:lnTo>
                  <a:lnTo>
                    <a:pt x="351257" y="1054101"/>
                  </a:lnTo>
                  <a:lnTo>
                    <a:pt x="153988" y="867910"/>
                  </a:lnTo>
                  <a:lnTo>
                    <a:pt x="478235" y="524102"/>
                  </a:lnTo>
                  <a:lnTo>
                    <a:pt x="568027" y="428852"/>
                  </a:lnTo>
                  <a:lnTo>
                    <a:pt x="658045" y="333602"/>
                  </a:lnTo>
                  <a:lnTo>
                    <a:pt x="879123" y="542245"/>
                  </a:lnTo>
                  <a:lnTo>
                    <a:pt x="1123783" y="282802"/>
                  </a:lnTo>
                  <a:lnTo>
                    <a:pt x="979799" y="144463"/>
                  </a:lnTo>
                  <a:close/>
                  <a:moveTo>
                    <a:pt x="0" y="0"/>
                  </a:moveTo>
                  <a:lnTo>
                    <a:pt x="69367" y="0"/>
                  </a:lnTo>
                  <a:lnTo>
                    <a:pt x="69367" y="1541956"/>
                  </a:lnTo>
                  <a:lnTo>
                    <a:pt x="1611313" y="1541956"/>
                  </a:lnTo>
                  <a:lnTo>
                    <a:pt x="1611313" y="1611313"/>
                  </a:lnTo>
                  <a:lnTo>
                    <a:pt x="69367" y="1611313"/>
                  </a:lnTo>
                  <a:lnTo>
                    <a:pt x="0" y="1611313"/>
                  </a:lnTo>
                  <a:lnTo>
                    <a:pt x="0" y="15419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="ctr">
              <a:normAutofit fontScale="25000" lnSpcReduction="20000"/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  <a:ea typeface="宋体" charset="-122"/>
                <a:sym typeface="Arial" pitchFamily="34" charset="0"/>
              </a:endParaRPr>
            </a:p>
          </p:txBody>
        </p:sp>
      </p:grpSp>
      <p:sp>
        <p:nvSpPr>
          <p:cNvPr id="23571" name="标题 1"/>
          <p:cNvSpPr txBox="1"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6255240" y="4534521"/>
            <a:ext cx="1113367" cy="162009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en-US" altLang="zh-CN" sz="2400" err="1" smtClean="0">
                <a:latin typeface="黑体" pitchFamily="49" charset="-122"/>
                <a:ea typeface="黑体" pitchFamily="49" charset="-122"/>
                <a:sym typeface="Arial" pitchFamily="34" charset="0"/>
              </a:rPr>
              <a:t>教材</a:t>
            </a:r>
            <a:endParaRPr lang="en-US" altLang="zh-CN" sz="2400" smtClean="0">
              <a:latin typeface="黑体" pitchFamily="49" charset="-122"/>
              <a:ea typeface="黑体" pitchFamily="49" charset="-122"/>
              <a:sym typeface="Arial" pitchFamily="34" charset="0"/>
            </a:endParaRPr>
          </a:p>
          <a:p>
            <a:pPr algn="ctr">
              <a:lnSpc>
                <a:spcPct val="130000"/>
              </a:lnSpc>
            </a:pPr>
            <a:r>
              <a:rPr lang="zh-CN" altLang="en-US" sz="2400" smtClean="0">
                <a:latin typeface="黑体" pitchFamily="49" charset="-122"/>
                <a:ea typeface="黑体" pitchFamily="49" charset="-122"/>
                <a:sym typeface="Arial" pitchFamily="34" charset="0"/>
              </a:rPr>
              <a:t>北师大</a:t>
            </a:r>
            <a:endParaRPr lang="en-US" altLang="zh-CN" sz="2400" smtClean="0">
              <a:latin typeface="黑体" pitchFamily="49" charset="-122"/>
              <a:ea typeface="黑体" pitchFamily="49" charset="-122"/>
              <a:sym typeface="Arial" pitchFamily="34" charset="0"/>
            </a:endParaRPr>
          </a:p>
          <a:p>
            <a:pPr algn="ctr">
              <a:lnSpc>
                <a:spcPct val="130000"/>
              </a:lnSpc>
            </a:pPr>
            <a:r>
              <a:rPr lang="zh-CN" altLang="en-US" sz="2400" smtClean="0">
                <a:latin typeface="黑体" pitchFamily="49" charset="-122"/>
                <a:ea typeface="黑体" pitchFamily="49" charset="-122"/>
                <a:sym typeface="Arial" pitchFamily="34" charset="0"/>
              </a:rPr>
              <a:t>人教</a:t>
            </a:r>
            <a:endParaRPr lang="en-US" altLang="zh-CN" sz="2400">
              <a:latin typeface="黑体" pitchFamily="49" charset="-122"/>
              <a:ea typeface="黑体" pitchFamily="49" charset="-122"/>
              <a:sym typeface="Arial" pitchFamily="34" charset="0"/>
            </a:endParaRPr>
          </a:p>
        </p:txBody>
      </p:sp>
      <p:sp>
        <p:nvSpPr>
          <p:cNvPr id="23572" name="标题 1"/>
          <p:cNvSpPr txBox="1">
            <a:spLocks noChangeArrowheads="1"/>
          </p:cNvSpPr>
          <p:nvPr>
            <p:custDataLst>
              <p:tags r:id="rId28"/>
            </p:custDataLst>
          </p:nvPr>
        </p:nvSpPr>
        <p:spPr bwMode="auto">
          <a:xfrm>
            <a:off x="7288823" y="4490559"/>
            <a:ext cx="1494691" cy="969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2400" b="1" smtClean="0">
                <a:sym typeface="Arial" pitchFamily="34" charset="0"/>
              </a:rPr>
              <a:t>高阶</a:t>
            </a:r>
            <a:r>
              <a:rPr lang="en-US" altLang="zh-CN" sz="2400" b="1" err="1" smtClean="0">
                <a:sym typeface="Arial" pitchFamily="34" charset="0"/>
              </a:rPr>
              <a:t>教辅</a:t>
            </a:r>
            <a:endParaRPr lang="en-US" altLang="zh-CN" sz="2400" b="1" smtClean="0">
              <a:sym typeface="Arial" pitchFamily="34" charset="0"/>
            </a:endParaRPr>
          </a:p>
          <a:p>
            <a:pPr algn="ctr">
              <a:lnSpc>
                <a:spcPct val="130000"/>
              </a:lnSpc>
            </a:pPr>
            <a:r>
              <a:rPr lang="zh-CN" altLang="en-US" sz="2400" b="1" smtClean="0">
                <a:sym typeface="Arial" pitchFamily="34" charset="0"/>
              </a:rPr>
              <a:t>或自编</a:t>
            </a:r>
            <a:endParaRPr lang="en-US" altLang="zh-CN" sz="2400" b="1">
              <a:sym typeface="Arial" pitchFamily="34" charset="0"/>
            </a:endParaRPr>
          </a:p>
        </p:txBody>
      </p:sp>
      <p:sp>
        <p:nvSpPr>
          <p:cNvPr id="23573" name="标题 1"/>
          <p:cNvSpPr txBox="1"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8599204" y="4508144"/>
            <a:ext cx="1471084" cy="5000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2000" smtClean="0">
                <a:sym typeface="Arial" pitchFamily="34" charset="0"/>
              </a:rPr>
              <a:t>思维导图</a:t>
            </a:r>
            <a:endParaRPr lang="en-US" altLang="zh-CN" sz="2000" smtClean="0">
              <a:sym typeface="Arial" pitchFamily="34" charset="0"/>
            </a:endParaRPr>
          </a:p>
          <a:p>
            <a:pPr algn="ctr">
              <a:lnSpc>
                <a:spcPct val="130000"/>
              </a:lnSpc>
            </a:pPr>
            <a:r>
              <a:rPr lang="zh-CN" altLang="en-US" sz="2000" smtClean="0">
                <a:sym typeface="Arial" pitchFamily="34" charset="0"/>
              </a:rPr>
              <a:t>纠错本</a:t>
            </a:r>
            <a:endParaRPr lang="en-US" altLang="zh-CN" sz="2000">
              <a:sym typeface="Arial" pitchFamily="34" charset="0"/>
            </a:endParaRPr>
          </a:p>
        </p:txBody>
      </p:sp>
      <p:sp>
        <p:nvSpPr>
          <p:cNvPr id="69" name="标题 1"/>
          <p:cNvSpPr txBox="1"/>
          <p:nvPr>
            <p:custDataLst>
              <p:tags r:id="rId30"/>
            </p:custDataLst>
          </p:nvPr>
        </p:nvSpPr>
        <p:spPr>
          <a:xfrm>
            <a:off x="10043909" y="4472976"/>
            <a:ext cx="1346200" cy="855162"/>
          </a:xfrm>
          <a:prstGeom prst="rect">
            <a:avLst/>
          </a:prstGeom>
          <a:noFill/>
        </p:spPr>
        <p:txBody>
          <a:bodyPr>
            <a:no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000" b="1" err="1">
                <a:ea typeface="宋体" charset="-122"/>
                <a:sym typeface="Arial" pitchFamily="34" charset="0"/>
              </a:rPr>
              <a:t>竞赛基础课程</a:t>
            </a:r>
            <a:endParaRPr lang="en-US" altLang="zh-CN" sz="2000" b="1">
              <a:ea typeface="宋体" charset="-122"/>
              <a:sym typeface="Arial" pitchFamily="34" charset="0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标题 1"/>
          <p:cNvSpPr>
            <a:spLocks noGrp="1"/>
          </p:cNvSpPr>
          <p:nvPr>
            <p:ph type="title"/>
          </p:nvPr>
        </p:nvSpPr>
        <p:spPr>
          <a:xfrm>
            <a:off x="1266092" y="215900"/>
            <a:ext cx="9594525" cy="1004888"/>
          </a:xfrm>
        </p:spPr>
        <p:txBody>
          <a:bodyPr/>
          <a:lstStyle/>
          <a:p>
            <a:r>
              <a:rPr lang="en-US" altLang="zh-CN" smtClean="0">
                <a:sym typeface="+mn-ea"/>
              </a:rPr>
              <a:t>4-2.</a:t>
            </a:r>
            <a:r>
              <a:rPr lang="zh-CN" altLang="en-US" smtClean="0">
                <a:sym typeface="+mn-ea"/>
              </a:rPr>
              <a:t>体验</a:t>
            </a:r>
            <a:r>
              <a:rPr lang="zh-CN" altLang="en-US" sz="2800" smtClean="0">
                <a:sym typeface="+mn-ea"/>
              </a:rPr>
              <a:t>（合作学习、信息技术动态数学工具）</a:t>
            </a:r>
            <a:endParaRPr lang="zh-CN" altLang="en-US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951805" y="1046284"/>
            <a:ext cx="8531434" cy="490610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</p:spTree>
    <p:custDataLst>
      <p:tags r:id="rId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2929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" name="直接箭头连接符 3"/>
          <p:cNvCxnSpPr/>
          <p:nvPr/>
        </p:nvCxnSpPr>
        <p:spPr>
          <a:xfrm>
            <a:off x="0" y="3806968"/>
            <a:ext cx="11988000" cy="0"/>
          </a:xfrm>
          <a:prstGeom prst="straightConnector1">
            <a:avLst/>
          </a:prstGeom>
          <a:ln w="3175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淘宝店chenying0907出品 4"/>
          <p:cNvSpPr/>
          <p:nvPr/>
        </p:nvSpPr>
        <p:spPr>
          <a:xfrm>
            <a:off x="1414687" y="2967951"/>
            <a:ext cx="1008112" cy="1008112"/>
          </a:xfrm>
          <a:prstGeom prst="ellipse">
            <a:avLst/>
          </a:prstGeom>
          <a:solidFill>
            <a:srgbClr val="FF0000"/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1</a:t>
            </a:r>
            <a:endParaRPr lang="zh-CN" altLang="en-US" sz="36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淘宝店chenying0907出品 5"/>
          <p:cNvSpPr/>
          <p:nvPr/>
        </p:nvSpPr>
        <p:spPr>
          <a:xfrm>
            <a:off x="3085272" y="2967951"/>
            <a:ext cx="1008112" cy="1008112"/>
          </a:xfrm>
          <a:prstGeom prst="ellipse">
            <a:avLst/>
          </a:prstGeom>
          <a:solidFill>
            <a:srgbClr val="BF55DB"/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endParaRPr lang="zh-CN" altLang="en-US" sz="36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" name="淘宝店chenying0907出品 6"/>
          <p:cNvSpPr/>
          <p:nvPr/>
        </p:nvSpPr>
        <p:spPr>
          <a:xfrm>
            <a:off x="4755857" y="2967951"/>
            <a:ext cx="1008112" cy="1008112"/>
          </a:xfrm>
          <a:prstGeom prst="ellipse">
            <a:avLst/>
          </a:prstGeom>
          <a:solidFill>
            <a:srgbClr val="00B050"/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3</a:t>
            </a:r>
            <a:endParaRPr lang="zh-CN" altLang="en-US" sz="36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淘宝店chenying0907出品 7"/>
          <p:cNvSpPr/>
          <p:nvPr/>
        </p:nvSpPr>
        <p:spPr>
          <a:xfrm>
            <a:off x="6426442" y="2967951"/>
            <a:ext cx="1008112" cy="1008112"/>
          </a:xfrm>
          <a:prstGeom prst="ellipse">
            <a:avLst/>
          </a:prstGeom>
          <a:solidFill>
            <a:srgbClr val="0000FF"/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4</a:t>
            </a:r>
            <a:endParaRPr lang="zh-CN" altLang="en-US" sz="36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淘宝店chenying0907出品 8"/>
          <p:cNvSpPr/>
          <p:nvPr/>
        </p:nvSpPr>
        <p:spPr>
          <a:xfrm>
            <a:off x="8097027" y="2967951"/>
            <a:ext cx="1008112" cy="1008112"/>
          </a:xfrm>
          <a:prstGeom prst="ellipse">
            <a:avLst/>
          </a:prstGeom>
          <a:solidFill>
            <a:srgbClr val="CC9900"/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5</a:t>
            </a:r>
            <a:endParaRPr lang="zh-CN" altLang="en-US" sz="36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" name="淘宝店chenying0907出品 9"/>
          <p:cNvSpPr/>
          <p:nvPr/>
        </p:nvSpPr>
        <p:spPr>
          <a:xfrm>
            <a:off x="9767614" y="2967951"/>
            <a:ext cx="1008112" cy="1008112"/>
          </a:xfrm>
          <a:prstGeom prst="ellipse">
            <a:avLst/>
          </a:prstGeom>
          <a:solidFill>
            <a:srgbClr val="800000"/>
          </a:solidFill>
          <a:ln w="381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6</a:t>
            </a:r>
            <a:endParaRPr lang="zh-CN" altLang="en-US" sz="36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11" name="肘形连接符 10"/>
          <p:cNvCxnSpPr/>
          <p:nvPr/>
        </p:nvCxnSpPr>
        <p:spPr>
          <a:xfrm rot="5400000" flipH="1" flipV="1">
            <a:off x="1836808" y="2217625"/>
            <a:ext cx="760950" cy="652156"/>
          </a:xfrm>
          <a:prstGeom prst="bentConnector3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  <a:prstDash val="dash"/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371193" y="1384057"/>
            <a:ext cx="2730080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smtClean="0">
                <a:solidFill>
                  <a:schemeClr val="bg1"/>
                </a:solidFill>
              </a:rPr>
              <a:t>团队学习、主动学习和参与式学习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14" name="肘形连接符 13"/>
          <p:cNvCxnSpPr/>
          <p:nvPr/>
        </p:nvCxnSpPr>
        <p:spPr>
          <a:xfrm rot="16200000" flipH="1">
            <a:off x="3520362" y="4030315"/>
            <a:ext cx="758916" cy="650413"/>
          </a:xfrm>
          <a:prstGeom prst="bentConnector3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  <a:prstDash val="dash"/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1412342" y="4777363"/>
            <a:ext cx="3349788" cy="978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smtClean="0">
                <a:solidFill>
                  <a:schemeClr val="bg1"/>
                </a:solidFill>
              </a:rPr>
              <a:t>数学学科教学的核心环节与关键环节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16" name="肘形连接符 15"/>
          <p:cNvCxnSpPr/>
          <p:nvPr/>
        </p:nvCxnSpPr>
        <p:spPr>
          <a:xfrm rot="5400000" flipH="1" flipV="1">
            <a:off x="5215250" y="2217625"/>
            <a:ext cx="760950" cy="652156"/>
          </a:xfrm>
          <a:prstGeom prst="bentConnector3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  <a:prstDash val="dash"/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260719" y="1384057"/>
            <a:ext cx="2218995" cy="493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smtClean="0">
                <a:solidFill>
                  <a:schemeClr val="bg1"/>
                </a:solidFill>
              </a:rPr>
              <a:t>体验背景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18" name="肘形连接符 17"/>
          <p:cNvCxnSpPr/>
          <p:nvPr/>
        </p:nvCxnSpPr>
        <p:spPr>
          <a:xfrm rot="16200000" flipH="1">
            <a:off x="6861532" y="4030315"/>
            <a:ext cx="758918" cy="650415"/>
          </a:xfrm>
          <a:prstGeom prst="bentConnector3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  <a:prstDash val="dash"/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5835664" y="4777363"/>
            <a:ext cx="2261363" cy="493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smtClean="0">
                <a:solidFill>
                  <a:schemeClr val="bg1"/>
                </a:solidFill>
              </a:rPr>
              <a:t>体验逻辑推理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20" name="肘形连接符 19"/>
          <p:cNvCxnSpPr/>
          <p:nvPr/>
        </p:nvCxnSpPr>
        <p:spPr>
          <a:xfrm rot="5400000" flipH="1" flipV="1">
            <a:off x="8503362" y="2217625"/>
            <a:ext cx="760950" cy="652156"/>
          </a:xfrm>
          <a:prstGeom prst="bentConnector3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  <a:prstDash val="dash"/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7548830" y="1384057"/>
            <a:ext cx="34239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bg1"/>
                </a:solidFill>
              </a:rPr>
              <a:t>体验运算与数据处理</a:t>
            </a:r>
          </a:p>
        </p:txBody>
      </p:sp>
      <p:cxnSp>
        <p:nvCxnSpPr>
          <p:cNvPr id="22" name="肘形连接符 21"/>
          <p:cNvCxnSpPr/>
          <p:nvPr/>
        </p:nvCxnSpPr>
        <p:spPr>
          <a:xfrm rot="16200000" flipH="1">
            <a:off x="10217419" y="4030316"/>
            <a:ext cx="758919" cy="650416"/>
          </a:xfrm>
          <a:prstGeom prst="bentConnector3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  <a:prstDash val="dash"/>
            <a:headEnd type="diamond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9240190" y="4777364"/>
            <a:ext cx="2218995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smtClean="0">
                <a:solidFill>
                  <a:schemeClr val="bg1"/>
                </a:solidFill>
              </a:rPr>
              <a:t>体验数学文化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5" name="标题 1"/>
          <p:cNvSpPr txBox="1"/>
          <p:nvPr/>
        </p:nvSpPr>
        <p:spPr>
          <a:xfrm>
            <a:off x="697645" y="325204"/>
            <a:ext cx="7993681" cy="51906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800" smtClean="0">
                <a:solidFill>
                  <a:schemeClr val="bg1"/>
                </a:solidFill>
                <a:sym typeface="+mn-ea"/>
              </a:rPr>
              <a:t>4-3</a:t>
            </a:r>
            <a:r>
              <a:rPr lang="zh-CN" altLang="en-US" sz="2800" smtClean="0">
                <a:solidFill>
                  <a:schemeClr val="bg1"/>
                </a:solidFill>
                <a:sym typeface="+mn-ea"/>
              </a:rPr>
              <a:t>体验数学（合作学习、动态数学工具）</a:t>
            </a:r>
            <a:endParaRPr lang="zh-CN" altLang="en-US" sz="28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19268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dur="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2" presetClass="entr" presetSubtype="4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3" presetClass="entr" presetSubtype="288" dur="50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2" presetClass="entr" presetSubtype="1" dur="5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50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3" presetClass="entr" presetSubtype="288" dur="500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2" presetClass="entr" presetSubtype="4" dur="50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dur="50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3" presetClass="entr" presetSubtype="288" dur="50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2" presetClass="entr" presetSubtype="1" dur="50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dur="500" fill="hold" grpId="0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3" presetClass="entr" presetSubtype="288" dur="500" fill="hold" grpId="0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2" presetClass="entr" presetSubtype="4" dur="50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dur="50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3" presetClass="entr" presetSubtype="288" dur="50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2" presetClass="entr" presetSubtype="1" dur="50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dur="500" fill="hold" grpId="0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3" grpId="0"/>
      <p:bldP spid="15" grpId="0"/>
      <p:bldP spid="17" grpId="0"/>
      <p:bldP spid="19" grpId="0"/>
      <p:bldP spid="21" grpId="0"/>
      <p:bldP spid="2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淘宝店chenying0907出品 12"/>
          <p:cNvGrpSpPr/>
          <p:nvPr/>
        </p:nvGrpSpPr>
        <p:grpSpPr>
          <a:xfrm rot="13500000" flipH="1">
            <a:off x="2964760" y="1827979"/>
            <a:ext cx="2976553" cy="2977125"/>
            <a:chOff x="661303" y="454074"/>
            <a:chExt cx="2476499" cy="2479675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14" name="淘宝店chenying0907出品 67"/>
            <p:cNvSpPr/>
            <p:nvPr/>
          </p:nvSpPr>
          <p:spPr bwMode="auto">
            <a:xfrm>
              <a:off x="661303" y="454074"/>
              <a:ext cx="2476499" cy="2479675"/>
            </a:xfrm>
            <a:custGeom>
              <a:gdLst>
                <a:gd name="T0" fmla="*/ 657 w 657"/>
                <a:gd name="T1" fmla="*/ 329 h 658"/>
                <a:gd name="T2" fmla="*/ 657 w 657"/>
                <a:gd name="T3" fmla="*/ 658 h 658"/>
                <a:gd name="T4" fmla="*/ 329 w 657"/>
                <a:gd name="T5" fmla="*/ 658 h 658"/>
                <a:gd name="T6" fmla="*/ 0 w 657"/>
                <a:gd name="T7" fmla="*/ 329 h 658"/>
                <a:gd name="T8" fmla="*/ 329 w 657"/>
                <a:gd name="T9" fmla="*/ 0 h 658"/>
                <a:gd name="T10" fmla="*/ 657 w 657"/>
                <a:gd name="T11" fmla="*/ 329 h 6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7" h="658">
                  <a:moveTo>
                    <a:pt x="657" y="329"/>
                  </a:moveTo>
                  <a:cubicBezTo>
                    <a:pt x="657" y="419"/>
                    <a:pt x="657" y="658"/>
                    <a:pt x="657" y="658"/>
                  </a:cubicBezTo>
                  <a:cubicBezTo>
                    <a:pt x="657" y="658"/>
                    <a:pt x="420" y="658"/>
                    <a:pt x="329" y="658"/>
                  </a:cubicBezTo>
                  <a:cubicBezTo>
                    <a:pt x="147" y="658"/>
                    <a:pt x="0" y="511"/>
                    <a:pt x="0" y="329"/>
                  </a:cubicBezTo>
                  <a:cubicBezTo>
                    <a:pt x="0" y="148"/>
                    <a:pt x="147" y="0"/>
                    <a:pt x="329" y="0"/>
                  </a:cubicBezTo>
                  <a:cubicBezTo>
                    <a:pt x="510" y="0"/>
                    <a:pt x="657" y="148"/>
                    <a:pt x="657" y="329"/>
                  </a:cubicBezTo>
                  <a:close/>
                </a:path>
              </a:pathLst>
            </a:custGeom>
            <a:gradFill>
              <a:gsLst>
                <a:gs pos="69000">
                  <a:srgbClr val="CCCCCC"/>
                </a:gs>
                <a:gs pos="49000">
                  <a:schemeClr val="bg1"/>
                </a:gs>
                <a:gs pos="33000">
                  <a:schemeClr val="bg1">
                    <a:lumMod val="85000"/>
                  </a:schemeClr>
                </a:gs>
                <a:gs pos="16000">
                  <a:schemeClr val="bg1"/>
                </a:gs>
                <a:gs pos="91000">
                  <a:schemeClr val="bg1"/>
                </a:gs>
              </a:gsLst>
              <a:lin ang="27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" name="淘宝店chenying0907出品 72"/>
            <p:cNvSpPr/>
            <p:nvPr/>
          </p:nvSpPr>
          <p:spPr bwMode="auto">
            <a:xfrm>
              <a:off x="701766" y="495574"/>
              <a:ext cx="2362200" cy="2365374"/>
            </a:xfrm>
            <a:custGeom>
              <a:gdLst>
                <a:gd name="T0" fmla="*/ 627 w 627"/>
                <a:gd name="T1" fmla="*/ 314 h 628"/>
                <a:gd name="T2" fmla="*/ 627 w 627"/>
                <a:gd name="T3" fmla="*/ 628 h 628"/>
                <a:gd name="T4" fmla="*/ 313 w 627"/>
                <a:gd name="T5" fmla="*/ 628 h 628"/>
                <a:gd name="T6" fmla="*/ 0 w 627"/>
                <a:gd name="T7" fmla="*/ 314 h 628"/>
                <a:gd name="T8" fmla="*/ 313 w 627"/>
                <a:gd name="T9" fmla="*/ 0 h 628"/>
                <a:gd name="T10" fmla="*/ 627 w 627"/>
                <a:gd name="T11" fmla="*/ 314 h 6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27" h="628">
                  <a:moveTo>
                    <a:pt x="627" y="314"/>
                  </a:moveTo>
                  <a:cubicBezTo>
                    <a:pt x="627" y="400"/>
                    <a:pt x="627" y="628"/>
                    <a:pt x="627" y="628"/>
                  </a:cubicBezTo>
                  <a:cubicBezTo>
                    <a:pt x="627" y="628"/>
                    <a:pt x="401" y="628"/>
                    <a:pt x="313" y="628"/>
                  </a:cubicBezTo>
                  <a:cubicBezTo>
                    <a:pt x="140" y="628"/>
                    <a:pt x="0" y="487"/>
                    <a:pt x="0" y="314"/>
                  </a:cubicBezTo>
                  <a:cubicBezTo>
                    <a:pt x="0" y="141"/>
                    <a:pt x="140" y="0"/>
                    <a:pt x="313" y="0"/>
                  </a:cubicBezTo>
                  <a:cubicBezTo>
                    <a:pt x="487" y="0"/>
                    <a:pt x="627" y="141"/>
                    <a:pt x="627" y="314"/>
                  </a:cubicBezTo>
                  <a:close/>
                </a:path>
              </a:pathLst>
            </a:custGeom>
            <a:solidFill>
              <a:srgbClr val="1FABC4"/>
            </a:solidFill>
            <a:ln w="25400">
              <a:gradFill flip="none" rotWithShape="1">
                <a:gsLst>
                  <a:gs pos="0">
                    <a:schemeClr val="bg1">
                      <a:lumMod val="65000"/>
                    </a:schemeClr>
                  </a:gs>
                  <a:gs pos="100000">
                    <a:schemeClr val="bg1"/>
                  </a:gs>
                </a:gsLst>
                <a:lin ang="8100000" scaled="0"/>
              </a:gradFill>
              <a:round/>
            </a:ln>
            <a:effectLst>
              <a:innerShdw blurRad="101600" dist="50800" dir="18900000">
                <a:prstClr val="black">
                  <a:alpha val="50000"/>
                </a:prstClr>
              </a:inn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grpSp>
        <p:nvGrpSpPr>
          <p:cNvPr id="16" name="淘宝店chenying0907出品 19"/>
          <p:cNvGrpSpPr/>
          <p:nvPr/>
        </p:nvGrpSpPr>
        <p:grpSpPr>
          <a:xfrm>
            <a:off x="3019894" y="1946724"/>
            <a:ext cx="877985" cy="876845"/>
            <a:chOff x="2097688" y="3956966"/>
            <a:chExt cx="2446337" cy="2443163"/>
          </a:xfrm>
        </p:grpSpPr>
        <p:sp>
          <p:nvSpPr>
            <p:cNvPr id="21" name="Oval 52"/>
            <p:cNvSpPr>
              <a:spLocks noChangeArrowheads="1"/>
            </p:cNvSpPr>
            <p:nvPr/>
          </p:nvSpPr>
          <p:spPr bwMode="auto">
            <a:xfrm>
              <a:off x="2097688" y="3956966"/>
              <a:ext cx="2446337" cy="2443163"/>
            </a:xfrm>
            <a:prstGeom prst="ellipse">
              <a:avLst/>
            </a:prstGeom>
            <a:gradFill flip="none" rotWithShape="1">
              <a:gsLst>
                <a:gs pos="69000">
                  <a:srgbClr val="CCCCCC"/>
                </a:gs>
                <a:gs pos="49000">
                  <a:schemeClr val="bg1"/>
                </a:gs>
                <a:gs pos="33000">
                  <a:schemeClr val="bg1">
                    <a:lumMod val="85000"/>
                  </a:schemeClr>
                </a:gs>
                <a:gs pos="16000">
                  <a:schemeClr val="bg1"/>
                </a:gs>
                <a:gs pos="91000">
                  <a:schemeClr val="bg1"/>
                </a:gs>
              </a:gsLst>
              <a:lin ang="2700000" scaled="1"/>
            </a:gradFill>
            <a:ln>
              <a:noFill/>
            </a:ln>
            <a:effectLst>
              <a:outerShdw blurRad="215900" dist="889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2" name="Oval 62"/>
            <p:cNvSpPr>
              <a:spLocks noChangeArrowheads="1"/>
            </p:cNvSpPr>
            <p:nvPr/>
          </p:nvSpPr>
          <p:spPr bwMode="auto">
            <a:xfrm>
              <a:off x="2184213" y="4033557"/>
              <a:ext cx="2284413" cy="2284413"/>
            </a:xfrm>
            <a:prstGeom prst="ellipse">
              <a:avLst/>
            </a:prstGeom>
            <a:solidFill>
              <a:srgbClr val="6A3779"/>
            </a:solidFill>
            <a:ln w="31750">
              <a:gradFill flip="none" rotWithShape="1">
                <a:gsLst>
                  <a:gs pos="0">
                    <a:schemeClr val="bg1">
                      <a:lumMod val="75000"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</a:ln>
            <a:effectLst>
              <a:innerShdw blurRad="114300" dist="635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35269" y="474785"/>
            <a:ext cx="8678008" cy="624254"/>
          </a:xfrm>
        </p:spPr>
        <p:txBody>
          <a:bodyPr>
            <a:noAutofit/>
          </a:bodyPr>
          <a:lstStyle/>
          <a:p>
            <a:r>
              <a:rPr lang="en-US" altLang="zh-CN" sz="3600" b="1" smtClean="0"/>
              <a:t>4-4</a:t>
            </a:r>
            <a:r>
              <a:rPr lang="zh-CN" altLang="en-US" sz="1400" b="1" smtClean="0"/>
              <a:t>、</a:t>
            </a:r>
            <a:r>
              <a:rPr lang="zh-CN" altLang="en-US" sz="2800" b="1" smtClean="0">
                <a:sym typeface="+mn-ea"/>
              </a:rPr>
              <a:t>重视四基落实  渗透数学思想 提升学科素养</a:t>
            </a:r>
            <a:endParaRPr lang="zh-CN" altLang="en-US" sz="4800" b="1"/>
          </a:p>
        </p:txBody>
      </p:sp>
      <p:sp>
        <p:nvSpPr>
          <p:cNvPr id="6" name="TextBox 5"/>
          <p:cNvSpPr txBox="1"/>
          <p:nvPr/>
        </p:nvSpPr>
        <p:spPr>
          <a:xfrm>
            <a:off x="6682172" y="1600190"/>
            <a:ext cx="3420000" cy="3276000"/>
          </a:xfrm>
          <a:prstGeom prst="rect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just" rt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smtClean="0"/>
              <a:t> 函数与方程的思想</a:t>
            </a:r>
          </a:p>
          <a:p>
            <a:pPr algn="l"/>
            <a:r>
              <a:rPr lang="zh-CN" altLang="en-US" sz="2800" smtClean="0"/>
              <a:t> 数形结合的思想</a:t>
            </a:r>
          </a:p>
          <a:p>
            <a:pPr algn="l"/>
            <a:r>
              <a:rPr lang="zh-CN" altLang="en-US" sz="2800" smtClean="0"/>
              <a:t> 化归与转化的思想</a:t>
            </a:r>
          </a:p>
          <a:p>
            <a:pPr algn="l"/>
            <a:r>
              <a:rPr lang="zh-CN" altLang="en-US" sz="2800" smtClean="0"/>
              <a:t> 分类讨论的思想</a:t>
            </a:r>
          </a:p>
          <a:p>
            <a:pPr algn="l"/>
            <a:r>
              <a:rPr lang="zh-CN" altLang="en-US" sz="2800" smtClean="0"/>
              <a:t> 特殊与一般的思想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464861" y="2389301"/>
            <a:ext cx="2323707" cy="1800489"/>
          </a:xfrm>
          <a:prstGeom prst="rect">
            <a:avLst/>
          </a:prstGeom>
          <a:noFill/>
        </p:spPr>
        <p:txBody>
          <a:bodyPr wrap="none" lIns="121917" tIns="60958" rIns="121917" bIns="60958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7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基础知识</a:t>
            </a:r>
            <a:endParaRPr lang="en-US" altLang="zh-CN" sz="2700" b="1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7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基本技能</a:t>
            </a:r>
            <a:endParaRPr lang="en-US" altLang="zh-CN" sz="2700" b="1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7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sym typeface="+mn-ea"/>
              </a:rPr>
              <a:t>基本思想</a:t>
            </a:r>
            <a:endParaRPr lang="en-US" altLang="zh-CN" sz="2700" b="1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7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基本活动经验</a:t>
            </a:r>
            <a:endParaRPr lang="zh-CN" altLang="en-US" sz="27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" name="淘宝店chenying0907出品 10"/>
          <p:cNvSpPr/>
          <p:nvPr/>
        </p:nvSpPr>
        <p:spPr>
          <a:xfrm>
            <a:off x="3074844" y="2001104"/>
            <a:ext cx="768085" cy="768085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smtClean="0">
                <a:solidFill>
                  <a:schemeClr val="bg1"/>
                </a:solidFill>
                <a:sym typeface="+mn-ea"/>
              </a:rPr>
              <a:t>四基</a:t>
            </a:r>
            <a:endParaRPr lang="zh-CN" altLang="en-US" sz="20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7520356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淘宝店chenying0907出品 2"/>
          <p:cNvSpPr txBox="1"/>
          <p:nvPr/>
        </p:nvSpPr>
        <p:spPr>
          <a:xfrm>
            <a:off x="1416475" y="247090"/>
            <a:ext cx="88905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solidFill>
                  <a:schemeClr val="bg1"/>
                </a:solidFill>
              </a:rPr>
              <a:t>4-5</a:t>
            </a:r>
            <a:r>
              <a:rPr lang="zh-CN" altLang="en-US" sz="3200" smtClean="0">
                <a:solidFill>
                  <a:schemeClr val="bg1"/>
                </a:solidFill>
              </a:rPr>
              <a:t>、解题教学</a:t>
            </a:r>
            <a:r>
              <a:rPr lang="en-US" altLang="zh-CN" sz="3200" smtClean="0">
                <a:solidFill>
                  <a:schemeClr val="bg1"/>
                </a:solidFill>
              </a:rPr>
              <a:t>@</a:t>
            </a:r>
            <a:r>
              <a:rPr lang="zh-CN" altLang="en-US" sz="3200" smtClean="0">
                <a:solidFill>
                  <a:schemeClr val="bg1"/>
                </a:solidFill>
              </a:rPr>
              <a:t>当前学生存在问题</a:t>
            </a:r>
            <a:r>
              <a:rPr lang="zh-CN" altLang="en-US" sz="1600" smtClean="0">
                <a:solidFill>
                  <a:schemeClr val="bg1"/>
                </a:solidFill>
              </a:rPr>
              <a:t>（教师讲题</a:t>
            </a:r>
            <a:r>
              <a:rPr lang="zh-CN" altLang="en-US" sz="1600" smtClean="0">
                <a:solidFill>
                  <a:schemeClr val="bg1"/>
                </a:solidFill>
                <a:sym typeface="+mn-ea"/>
              </a:rPr>
              <a:t>最常态的活动</a:t>
            </a:r>
            <a:r>
              <a:rPr lang="zh-CN" altLang="en-US" sz="1600" smtClean="0">
                <a:solidFill>
                  <a:schemeClr val="bg1"/>
                </a:solidFill>
              </a:rPr>
              <a:t>）</a:t>
            </a:r>
            <a:endParaRPr lang="zh-CN" altLang="en-US" sz="3200">
              <a:solidFill>
                <a:schemeClr val="bg1"/>
              </a:solidFill>
              <a:latin typeface="张海山锐谐体" panose="02000000000000000000" pitchFamily="2" charset="-122"/>
              <a:ea typeface="张海山锐谐体" panose="02000000000000000000" pitchFamily="2" charset="-122"/>
            </a:endParaRPr>
          </a:p>
        </p:txBody>
      </p:sp>
      <p:grpSp>
        <p:nvGrpSpPr>
          <p:cNvPr id="2" name="淘宝店chenying0907出品 15"/>
          <p:cNvGrpSpPr/>
          <p:nvPr/>
        </p:nvGrpSpPr>
        <p:grpSpPr>
          <a:xfrm>
            <a:off x="2247900" y="1269413"/>
            <a:ext cx="8743950" cy="857250"/>
            <a:chOff x="1885950" y="1871663"/>
            <a:chExt cx="8743950" cy="857250"/>
          </a:xfrm>
        </p:grpSpPr>
        <p:sp>
          <p:nvSpPr>
            <p:cNvPr id="4" name="圆角淘宝店chenying0907出品标注 3"/>
            <p:cNvSpPr/>
            <p:nvPr/>
          </p:nvSpPr>
          <p:spPr>
            <a:xfrm>
              <a:off x="1885950" y="1871663"/>
              <a:ext cx="1733550" cy="857250"/>
            </a:xfrm>
            <a:prstGeom prst="wedgeRoundRectCallout">
              <a:avLst>
                <a:gd name="adj1" fmla="val -61492"/>
                <a:gd name="adj2" fmla="val -17500"/>
                <a:gd name="adj3" fmla="val 16667"/>
              </a:avLst>
            </a:prstGeom>
            <a:solidFill>
              <a:srgbClr val="FFD8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淘宝店chenying0907出品 4"/>
            <p:cNvSpPr/>
            <p:nvPr/>
          </p:nvSpPr>
          <p:spPr>
            <a:xfrm>
              <a:off x="1986501" y="2069455"/>
              <a:ext cx="1532448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rgbClr val="434343"/>
                  </a:solidFill>
                  <a:latin typeface="方正正纤黑简体" panose="02000000000000000000" pitchFamily="2" charset="-122"/>
                  <a:ea typeface="方正正纤黑简体" panose="02000000000000000000" pitchFamily="2" charset="-122"/>
                </a:rPr>
                <a:t>问题</a:t>
              </a:r>
              <a:r>
                <a:rPr lang="en-US" altLang="zh-CN" sz="2400" b="1">
                  <a:solidFill>
                    <a:srgbClr val="434343"/>
                  </a:solidFill>
                  <a:latin typeface="方正正纤黑简体" panose="02000000000000000000" pitchFamily="2" charset="-122"/>
                  <a:ea typeface="方正正纤黑简体" panose="02000000000000000000" pitchFamily="2" charset="-122"/>
                </a:rPr>
                <a:t>1</a:t>
              </a:r>
              <a:endParaRPr lang="zh-CN" altLang="en-US" sz="2400" b="1">
                <a:solidFill>
                  <a:srgbClr val="434343"/>
                </a:solidFill>
                <a:latin typeface="方正正纤黑简体" panose="02000000000000000000" pitchFamily="2" charset="-122"/>
                <a:ea typeface="方正正纤黑简体" panose="02000000000000000000" pitchFamily="2" charset="-122"/>
              </a:endParaRPr>
            </a:p>
          </p:txBody>
        </p:sp>
        <p:sp>
          <p:nvSpPr>
            <p:cNvPr id="6" name="淘宝店chenying0907出品 5"/>
            <p:cNvSpPr/>
            <p:nvPr/>
          </p:nvSpPr>
          <p:spPr>
            <a:xfrm>
              <a:off x="3709449" y="1946344"/>
              <a:ext cx="6920451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200" smtClean="0">
                  <a:solidFill>
                    <a:schemeClr val="bg1"/>
                  </a:solidFill>
                </a:rPr>
                <a:t>没有树立重视理解题意的意识</a:t>
              </a:r>
              <a:endParaRPr lang="zh-CN" altLang="en-US" sz="3200">
                <a:solidFill>
                  <a:schemeClr val="bg1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endParaRPr>
            </a:p>
          </p:txBody>
        </p:sp>
      </p:grpSp>
      <p:grpSp>
        <p:nvGrpSpPr>
          <p:cNvPr id="7" name="淘宝店chenying0907出品 16"/>
          <p:cNvGrpSpPr/>
          <p:nvPr/>
        </p:nvGrpSpPr>
        <p:grpSpPr>
          <a:xfrm>
            <a:off x="2247900" y="4126913"/>
            <a:ext cx="8743950" cy="857250"/>
            <a:chOff x="1885950" y="4729163"/>
            <a:chExt cx="8743950" cy="857250"/>
          </a:xfrm>
        </p:grpSpPr>
        <p:sp>
          <p:nvSpPr>
            <p:cNvPr id="8" name="圆角淘宝店chenying0907出品标注 7"/>
            <p:cNvSpPr/>
            <p:nvPr/>
          </p:nvSpPr>
          <p:spPr>
            <a:xfrm>
              <a:off x="1885950" y="4729163"/>
              <a:ext cx="1733550" cy="857250"/>
            </a:xfrm>
            <a:prstGeom prst="wedgeRoundRectCallout">
              <a:avLst>
                <a:gd name="adj1" fmla="val -61492"/>
                <a:gd name="adj2" fmla="val -17500"/>
                <a:gd name="adj3" fmla="val 16667"/>
              </a:avLst>
            </a:prstGeom>
            <a:solidFill>
              <a:srgbClr val="A6D06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淘宝店chenying0907出品 8"/>
            <p:cNvSpPr/>
            <p:nvPr/>
          </p:nvSpPr>
          <p:spPr>
            <a:xfrm>
              <a:off x="1986501" y="4926955"/>
              <a:ext cx="1532448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rgbClr val="434343"/>
                  </a:solidFill>
                  <a:latin typeface="方正正纤黑简体" panose="02000000000000000000" pitchFamily="2" charset="-122"/>
                  <a:ea typeface="方正正纤黑简体" panose="02000000000000000000" pitchFamily="2" charset="-122"/>
                </a:rPr>
                <a:t>问题</a:t>
              </a:r>
              <a:r>
                <a:rPr lang="en-US" altLang="zh-CN" sz="2400" b="1">
                  <a:solidFill>
                    <a:srgbClr val="434343"/>
                  </a:solidFill>
                  <a:latin typeface="方正正纤黑简体" panose="02000000000000000000" pitchFamily="2" charset="-122"/>
                  <a:ea typeface="方正正纤黑简体" panose="02000000000000000000" pitchFamily="2" charset="-122"/>
                </a:rPr>
                <a:t>3</a:t>
              </a:r>
              <a:endParaRPr lang="zh-CN" altLang="en-US" sz="2400" b="1">
                <a:solidFill>
                  <a:srgbClr val="434343"/>
                </a:solidFill>
                <a:latin typeface="方正正纤黑简体" panose="02000000000000000000" pitchFamily="2" charset="-122"/>
                <a:ea typeface="方正正纤黑简体" panose="02000000000000000000" pitchFamily="2" charset="-122"/>
              </a:endParaRPr>
            </a:p>
          </p:txBody>
        </p:sp>
        <p:sp>
          <p:nvSpPr>
            <p:cNvPr id="10" name="淘宝店chenying0907出品 9"/>
            <p:cNvSpPr/>
            <p:nvPr/>
          </p:nvSpPr>
          <p:spPr>
            <a:xfrm>
              <a:off x="3709449" y="4803844"/>
              <a:ext cx="6920451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200" smtClean="0">
                  <a:solidFill>
                    <a:schemeClr val="bg1"/>
                  </a:solidFill>
                </a:rPr>
                <a:t>更没有掌握如何理解题意的方法</a:t>
              </a:r>
              <a:endParaRPr lang="zh-CN" altLang="en-US" sz="3200">
                <a:solidFill>
                  <a:schemeClr val="bg1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endParaRPr>
            </a:p>
          </p:txBody>
        </p:sp>
      </p:grpSp>
      <p:grpSp>
        <p:nvGrpSpPr>
          <p:cNvPr id="11" name="淘宝店chenying0907出品 14"/>
          <p:cNvGrpSpPr/>
          <p:nvPr/>
        </p:nvGrpSpPr>
        <p:grpSpPr>
          <a:xfrm flipH="1">
            <a:off x="1200150" y="2698163"/>
            <a:ext cx="8743950" cy="857250"/>
            <a:chOff x="1885950" y="3352800"/>
            <a:chExt cx="8743950" cy="857250"/>
          </a:xfrm>
        </p:grpSpPr>
        <p:sp>
          <p:nvSpPr>
            <p:cNvPr id="12" name="圆角淘宝店chenying0907出品标注 11"/>
            <p:cNvSpPr/>
            <p:nvPr/>
          </p:nvSpPr>
          <p:spPr>
            <a:xfrm>
              <a:off x="1885950" y="3352800"/>
              <a:ext cx="1733550" cy="857250"/>
            </a:xfrm>
            <a:prstGeom prst="wedgeRoundRectCallout">
              <a:avLst>
                <a:gd name="adj1" fmla="val -61492"/>
                <a:gd name="adj2" fmla="val -17500"/>
                <a:gd name="adj3" fmla="val 16667"/>
              </a:avLst>
            </a:prstGeom>
            <a:solidFill>
              <a:srgbClr val="FF81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淘宝店chenying0907出品 12"/>
            <p:cNvSpPr/>
            <p:nvPr/>
          </p:nvSpPr>
          <p:spPr>
            <a:xfrm>
              <a:off x="1986501" y="3550592"/>
              <a:ext cx="1532448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rgbClr val="434343"/>
                  </a:solidFill>
                  <a:latin typeface="方正正纤黑简体" panose="02000000000000000000" pitchFamily="2" charset="-122"/>
                  <a:ea typeface="方正正纤黑简体" panose="02000000000000000000" pitchFamily="2" charset="-122"/>
                </a:rPr>
                <a:t>问题</a:t>
              </a:r>
              <a:r>
                <a:rPr lang="en-US" altLang="zh-CN" sz="2400" b="1">
                  <a:solidFill>
                    <a:srgbClr val="434343"/>
                  </a:solidFill>
                  <a:latin typeface="方正正纤黑简体" panose="02000000000000000000" pitchFamily="2" charset="-122"/>
                  <a:ea typeface="方正正纤黑简体" panose="02000000000000000000" pitchFamily="2" charset="-122"/>
                </a:rPr>
                <a:t>2</a:t>
              </a:r>
              <a:endParaRPr lang="zh-CN" altLang="en-US" sz="2400" b="1">
                <a:solidFill>
                  <a:srgbClr val="434343"/>
                </a:solidFill>
                <a:latin typeface="方正正纤黑简体" panose="02000000000000000000" pitchFamily="2" charset="-122"/>
                <a:ea typeface="方正正纤黑简体" panose="02000000000000000000" pitchFamily="2" charset="-122"/>
              </a:endParaRPr>
            </a:p>
          </p:txBody>
        </p:sp>
        <p:sp>
          <p:nvSpPr>
            <p:cNvPr id="14" name="淘宝店chenying0907出品 13"/>
            <p:cNvSpPr/>
            <p:nvPr/>
          </p:nvSpPr>
          <p:spPr>
            <a:xfrm>
              <a:off x="3709449" y="3427481"/>
              <a:ext cx="6920451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/>
              <a:r>
                <a:rPr lang="zh-CN" altLang="en-US" sz="3200" smtClean="0">
                  <a:solidFill>
                    <a:schemeClr val="bg1"/>
                  </a:solidFill>
                </a:rPr>
                <a:t>没有养成理解题意的良好习惯</a:t>
              </a:r>
              <a:endParaRPr lang="zh-CN" altLang="en-US" sz="3200">
                <a:solidFill>
                  <a:schemeClr val="bg1"/>
                </a:solidFill>
                <a:latin typeface="张海山锐线体简" panose="02000000000000000000" pitchFamily="2" charset="-122"/>
                <a:ea typeface="张海山锐线体简" panose="02000000000000000000" pitchFamily="2" charset="-122"/>
              </a:endParaRPr>
            </a:p>
          </p:txBody>
        </p:sp>
      </p:grpSp>
      <p:grpSp>
        <p:nvGrpSpPr>
          <p:cNvPr id="15" name="Group 4"/>
          <p:cNvGrpSpPr>
            <a:grpSpLocks noChangeAspect="1"/>
          </p:cNvGrpSpPr>
          <p:nvPr/>
        </p:nvGrpSpPr>
        <p:grpSpPr>
          <a:xfrm>
            <a:off x="1177925" y="1352742"/>
            <a:ext cx="708026" cy="625920"/>
            <a:chOff x="3178" y="1572"/>
            <a:chExt cx="1328" cy="1174"/>
          </a:xfrm>
        </p:grpSpPr>
        <p:sp>
          <p:nvSpPr>
            <p:cNvPr id="21" name="Oval 5"/>
            <p:cNvSpPr>
              <a:spLocks noChangeArrowheads="1"/>
            </p:cNvSpPr>
            <p:nvPr/>
          </p:nvSpPr>
          <p:spPr bwMode="auto">
            <a:xfrm>
              <a:off x="3625" y="1572"/>
              <a:ext cx="435" cy="437"/>
            </a:xfrm>
            <a:prstGeom prst="ellipse">
              <a:avLst/>
            </a:prstGeom>
            <a:solidFill>
              <a:srgbClr val="F8D35E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淘宝店chenying0907出品 6"/>
            <p:cNvSpPr/>
            <p:nvPr/>
          </p:nvSpPr>
          <p:spPr bwMode="auto">
            <a:xfrm>
              <a:off x="3789" y="2171"/>
              <a:ext cx="104" cy="546"/>
            </a:xfrm>
            <a:custGeom>
              <a:gdLst>
                <a:gd name="T0" fmla="*/ 44 w 44"/>
                <a:gd name="T1" fmla="*/ 210 h 230"/>
                <a:gd name="T2" fmla="*/ 25 w 44"/>
                <a:gd name="T3" fmla="*/ 230 h 230"/>
                <a:gd name="T4" fmla="*/ 20 w 44"/>
                <a:gd name="T5" fmla="*/ 230 h 230"/>
                <a:gd name="T6" fmla="*/ 0 w 44"/>
                <a:gd name="T7" fmla="*/ 210 h 230"/>
                <a:gd name="T8" fmla="*/ 0 w 44"/>
                <a:gd name="T9" fmla="*/ 20 h 230"/>
                <a:gd name="T10" fmla="*/ 20 w 44"/>
                <a:gd name="T11" fmla="*/ 0 h 230"/>
                <a:gd name="T12" fmla="*/ 25 w 44"/>
                <a:gd name="T13" fmla="*/ 0 h 230"/>
                <a:gd name="T14" fmla="*/ 44 w 44"/>
                <a:gd name="T15" fmla="*/ 20 h 230"/>
                <a:gd name="T16" fmla="*/ 44 w 44"/>
                <a:gd name="T17" fmla="*/ 210 h 2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4" h="230">
                  <a:moveTo>
                    <a:pt x="44" y="210"/>
                  </a:moveTo>
                  <a:cubicBezTo>
                    <a:pt x="44" y="221"/>
                    <a:pt x="35" y="230"/>
                    <a:pt x="25" y="230"/>
                  </a:cubicBezTo>
                  <a:cubicBezTo>
                    <a:pt x="20" y="230"/>
                    <a:pt x="20" y="230"/>
                    <a:pt x="20" y="230"/>
                  </a:cubicBezTo>
                  <a:cubicBezTo>
                    <a:pt x="9" y="230"/>
                    <a:pt x="0" y="221"/>
                    <a:pt x="0" y="210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35" y="0"/>
                    <a:pt x="44" y="9"/>
                    <a:pt x="44" y="20"/>
                  </a:cubicBezTo>
                  <a:lnTo>
                    <a:pt x="44" y="21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淘宝店chenying0907出品 7"/>
            <p:cNvSpPr/>
            <p:nvPr/>
          </p:nvSpPr>
          <p:spPr bwMode="auto">
            <a:xfrm>
              <a:off x="3782" y="2073"/>
              <a:ext cx="121" cy="69"/>
            </a:xfrm>
            <a:custGeom>
              <a:gdLst>
                <a:gd name="T0" fmla="*/ 0 w 51"/>
                <a:gd name="T1" fmla="*/ 0 h 29"/>
                <a:gd name="T2" fmla="*/ 0 w 51"/>
                <a:gd name="T3" fmla="*/ 1 h 29"/>
                <a:gd name="T4" fmla="*/ 0 w 51"/>
                <a:gd name="T5" fmla="*/ 6 h 29"/>
                <a:gd name="T6" fmla="*/ 23 w 51"/>
                <a:gd name="T7" fmla="*/ 29 h 29"/>
                <a:gd name="T8" fmla="*/ 28 w 51"/>
                <a:gd name="T9" fmla="*/ 29 h 29"/>
                <a:gd name="T10" fmla="*/ 51 w 51"/>
                <a:gd name="T11" fmla="*/ 6 h 29"/>
                <a:gd name="T12" fmla="*/ 51 w 51"/>
                <a:gd name="T13" fmla="*/ 1 h 29"/>
                <a:gd name="T14" fmla="*/ 51 w 51"/>
                <a:gd name="T15" fmla="*/ 0 h 29"/>
                <a:gd name="T16" fmla="*/ 0 w 51"/>
                <a:gd name="T17" fmla="*/ 0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1" h="28">
                  <a:moveTo>
                    <a:pt x="0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18"/>
                    <a:pt x="10" y="29"/>
                    <a:pt x="23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40" y="29"/>
                    <a:pt x="51" y="18"/>
                    <a:pt x="51" y="6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1" y="0"/>
                    <a:pt x="51" y="0"/>
                    <a:pt x="5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淘宝店chenying0907出品 8"/>
            <p:cNvSpPr/>
            <p:nvPr/>
          </p:nvSpPr>
          <p:spPr bwMode="auto">
            <a:xfrm>
              <a:off x="3178" y="2102"/>
              <a:ext cx="585" cy="644"/>
            </a:xfrm>
            <a:custGeom>
              <a:gdLst>
                <a:gd name="T0" fmla="*/ 223 w 246"/>
                <a:gd name="T1" fmla="*/ 192 h 271"/>
                <a:gd name="T2" fmla="*/ 115 w 246"/>
                <a:gd name="T3" fmla="*/ 193 h 271"/>
                <a:gd name="T4" fmla="*/ 181 w 246"/>
                <a:gd name="T5" fmla="*/ 90 h 271"/>
                <a:gd name="T6" fmla="*/ 182 w 246"/>
                <a:gd name="T7" fmla="*/ 89 h 271"/>
                <a:gd name="T8" fmla="*/ 184 w 246"/>
                <a:gd name="T9" fmla="*/ 85 h 271"/>
                <a:gd name="T10" fmla="*/ 184 w 246"/>
                <a:gd name="T11" fmla="*/ 84 h 271"/>
                <a:gd name="T12" fmla="*/ 186 w 246"/>
                <a:gd name="T13" fmla="*/ 80 h 271"/>
                <a:gd name="T14" fmla="*/ 158 w 246"/>
                <a:gd name="T15" fmla="*/ 9 h 271"/>
                <a:gd name="T16" fmla="*/ 97 w 246"/>
                <a:gd name="T17" fmla="*/ 22 h 271"/>
                <a:gd name="T18" fmla="*/ 88 w 246"/>
                <a:gd name="T19" fmla="*/ 35 h 271"/>
                <a:gd name="T20" fmla="*/ 88 w 246"/>
                <a:gd name="T21" fmla="*/ 36 h 271"/>
                <a:gd name="T22" fmla="*/ 87 w 246"/>
                <a:gd name="T23" fmla="*/ 37 h 271"/>
                <a:gd name="T24" fmla="*/ 9 w 246"/>
                <a:gd name="T25" fmla="*/ 216 h 271"/>
                <a:gd name="T26" fmla="*/ 29 w 246"/>
                <a:gd name="T27" fmla="*/ 268 h 271"/>
                <a:gd name="T28" fmla="*/ 45 w 246"/>
                <a:gd name="T29" fmla="*/ 271 h 271"/>
                <a:gd name="T30" fmla="*/ 46 w 246"/>
                <a:gd name="T31" fmla="*/ 271 h 271"/>
                <a:gd name="T32" fmla="*/ 47 w 246"/>
                <a:gd name="T33" fmla="*/ 271 h 271"/>
                <a:gd name="T34" fmla="*/ 48 w 246"/>
                <a:gd name="T35" fmla="*/ 271 h 271"/>
                <a:gd name="T36" fmla="*/ 224 w 246"/>
                <a:gd name="T37" fmla="*/ 269 h 271"/>
                <a:gd name="T38" fmla="*/ 246 w 246"/>
                <a:gd name="T39" fmla="*/ 247 h 271"/>
                <a:gd name="T40" fmla="*/ 245 w 246"/>
                <a:gd name="T41" fmla="*/ 213 h 271"/>
                <a:gd name="T42" fmla="*/ 223 w 246"/>
                <a:gd name="T43" fmla="*/ 192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6" h="271">
                  <a:moveTo>
                    <a:pt x="223" y="192"/>
                  </a:moveTo>
                  <a:cubicBezTo>
                    <a:pt x="115" y="193"/>
                    <a:pt x="115" y="193"/>
                    <a:pt x="115" y="193"/>
                  </a:cubicBezTo>
                  <a:cubicBezTo>
                    <a:pt x="181" y="90"/>
                    <a:pt x="181" y="90"/>
                    <a:pt x="181" y="90"/>
                  </a:cubicBezTo>
                  <a:cubicBezTo>
                    <a:pt x="181" y="90"/>
                    <a:pt x="181" y="89"/>
                    <a:pt x="182" y="89"/>
                  </a:cubicBezTo>
                  <a:cubicBezTo>
                    <a:pt x="184" y="85"/>
                    <a:pt x="184" y="85"/>
                    <a:pt x="184" y="85"/>
                  </a:cubicBezTo>
                  <a:cubicBezTo>
                    <a:pt x="184" y="85"/>
                    <a:pt x="184" y="84"/>
                    <a:pt x="184" y="84"/>
                  </a:cubicBezTo>
                  <a:cubicBezTo>
                    <a:pt x="185" y="83"/>
                    <a:pt x="186" y="82"/>
                    <a:pt x="186" y="80"/>
                  </a:cubicBezTo>
                  <a:cubicBezTo>
                    <a:pt x="198" y="53"/>
                    <a:pt x="186" y="21"/>
                    <a:pt x="158" y="9"/>
                  </a:cubicBezTo>
                  <a:cubicBezTo>
                    <a:pt x="137" y="0"/>
                    <a:pt x="112" y="6"/>
                    <a:pt x="97" y="22"/>
                  </a:cubicBezTo>
                  <a:cubicBezTo>
                    <a:pt x="93" y="26"/>
                    <a:pt x="90" y="30"/>
                    <a:pt x="88" y="35"/>
                  </a:cubicBezTo>
                  <a:cubicBezTo>
                    <a:pt x="88" y="35"/>
                    <a:pt x="88" y="36"/>
                    <a:pt x="88" y="36"/>
                  </a:cubicBezTo>
                  <a:cubicBezTo>
                    <a:pt x="88" y="36"/>
                    <a:pt x="87" y="36"/>
                    <a:pt x="87" y="37"/>
                  </a:cubicBezTo>
                  <a:cubicBezTo>
                    <a:pt x="9" y="216"/>
                    <a:pt x="9" y="216"/>
                    <a:pt x="9" y="216"/>
                  </a:cubicBezTo>
                  <a:cubicBezTo>
                    <a:pt x="0" y="236"/>
                    <a:pt x="9" y="259"/>
                    <a:pt x="29" y="268"/>
                  </a:cubicBezTo>
                  <a:cubicBezTo>
                    <a:pt x="34" y="270"/>
                    <a:pt x="39" y="271"/>
                    <a:pt x="45" y="271"/>
                  </a:cubicBezTo>
                  <a:cubicBezTo>
                    <a:pt x="45" y="271"/>
                    <a:pt x="45" y="271"/>
                    <a:pt x="46" y="271"/>
                  </a:cubicBezTo>
                  <a:cubicBezTo>
                    <a:pt x="46" y="271"/>
                    <a:pt x="47" y="271"/>
                    <a:pt x="47" y="271"/>
                  </a:cubicBezTo>
                  <a:cubicBezTo>
                    <a:pt x="47" y="271"/>
                    <a:pt x="48" y="271"/>
                    <a:pt x="48" y="271"/>
                  </a:cubicBezTo>
                  <a:cubicBezTo>
                    <a:pt x="224" y="269"/>
                    <a:pt x="224" y="269"/>
                    <a:pt x="224" y="269"/>
                  </a:cubicBezTo>
                  <a:cubicBezTo>
                    <a:pt x="236" y="269"/>
                    <a:pt x="246" y="259"/>
                    <a:pt x="246" y="247"/>
                  </a:cubicBezTo>
                  <a:cubicBezTo>
                    <a:pt x="245" y="213"/>
                    <a:pt x="245" y="213"/>
                    <a:pt x="245" y="213"/>
                  </a:cubicBezTo>
                  <a:cubicBezTo>
                    <a:pt x="245" y="201"/>
                    <a:pt x="235" y="191"/>
                    <a:pt x="223" y="192"/>
                  </a:cubicBezTo>
                  <a:close/>
                </a:path>
              </a:pathLst>
            </a:custGeom>
            <a:solidFill>
              <a:srgbClr val="F8D35E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淘宝店chenying0907出品 9"/>
            <p:cNvSpPr/>
            <p:nvPr/>
          </p:nvSpPr>
          <p:spPr bwMode="auto">
            <a:xfrm>
              <a:off x="3922" y="2102"/>
              <a:ext cx="584" cy="644"/>
            </a:xfrm>
            <a:custGeom>
              <a:gdLst>
                <a:gd name="T0" fmla="*/ 237 w 246"/>
                <a:gd name="T1" fmla="*/ 216 h 271"/>
                <a:gd name="T2" fmla="*/ 159 w 246"/>
                <a:gd name="T3" fmla="*/ 37 h 271"/>
                <a:gd name="T4" fmla="*/ 158 w 246"/>
                <a:gd name="T5" fmla="*/ 36 h 271"/>
                <a:gd name="T6" fmla="*/ 158 w 246"/>
                <a:gd name="T7" fmla="*/ 35 h 271"/>
                <a:gd name="T8" fmla="*/ 149 w 246"/>
                <a:gd name="T9" fmla="*/ 22 h 271"/>
                <a:gd name="T10" fmla="*/ 87 w 246"/>
                <a:gd name="T11" fmla="*/ 9 h 271"/>
                <a:gd name="T12" fmla="*/ 60 w 246"/>
                <a:gd name="T13" fmla="*/ 80 h 271"/>
                <a:gd name="T14" fmla="*/ 62 w 246"/>
                <a:gd name="T15" fmla="*/ 84 h 271"/>
                <a:gd name="T16" fmla="*/ 62 w 246"/>
                <a:gd name="T17" fmla="*/ 85 h 271"/>
                <a:gd name="T18" fmla="*/ 64 w 246"/>
                <a:gd name="T19" fmla="*/ 89 h 271"/>
                <a:gd name="T20" fmla="*/ 65 w 246"/>
                <a:gd name="T21" fmla="*/ 90 h 271"/>
                <a:gd name="T22" fmla="*/ 131 w 246"/>
                <a:gd name="T23" fmla="*/ 193 h 271"/>
                <a:gd name="T24" fmla="*/ 23 w 246"/>
                <a:gd name="T25" fmla="*/ 192 h 271"/>
                <a:gd name="T26" fmla="*/ 1 w 246"/>
                <a:gd name="T27" fmla="*/ 213 h 271"/>
                <a:gd name="T28" fmla="*/ 0 w 246"/>
                <a:gd name="T29" fmla="*/ 247 h 271"/>
                <a:gd name="T30" fmla="*/ 22 w 246"/>
                <a:gd name="T31" fmla="*/ 269 h 271"/>
                <a:gd name="T32" fmla="*/ 198 w 246"/>
                <a:gd name="T33" fmla="*/ 271 h 271"/>
                <a:gd name="T34" fmla="*/ 199 w 246"/>
                <a:gd name="T35" fmla="*/ 271 h 271"/>
                <a:gd name="T36" fmla="*/ 200 w 246"/>
                <a:gd name="T37" fmla="*/ 271 h 271"/>
                <a:gd name="T38" fmla="*/ 201 w 246"/>
                <a:gd name="T39" fmla="*/ 271 h 271"/>
                <a:gd name="T40" fmla="*/ 217 w 246"/>
                <a:gd name="T41" fmla="*/ 268 h 271"/>
                <a:gd name="T42" fmla="*/ 237 w 246"/>
                <a:gd name="T43" fmla="*/ 216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6" h="271">
                  <a:moveTo>
                    <a:pt x="237" y="216"/>
                  </a:moveTo>
                  <a:cubicBezTo>
                    <a:pt x="159" y="37"/>
                    <a:pt x="159" y="37"/>
                    <a:pt x="159" y="37"/>
                  </a:cubicBezTo>
                  <a:cubicBezTo>
                    <a:pt x="158" y="36"/>
                    <a:pt x="158" y="36"/>
                    <a:pt x="158" y="36"/>
                  </a:cubicBezTo>
                  <a:cubicBezTo>
                    <a:pt x="158" y="36"/>
                    <a:pt x="158" y="35"/>
                    <a:pt x="158" y="35"/>
                  </a:cubicBezTo>
                  <a:cubicBezTo>
                    <a:pt x="156" y="30"/>
                    <a:pt x="152" y="26"/>
                    <a:pt x="149" y="22"/>
                  </a:cubicBezTo>
                  <a:cubicBezTo>
                    <a:pt x="134" y="6"/>
                    <a:pt x="109" y="0"/>
                    <a:pt x="87" y="9"/>
                  </a:cubicBezTo>
                  <a:cubicBezTo>
                    <a:pt x="60" y="21"/>
                    <a:pt x="48" y="53"/>
                    <a:pt x="60" y="80"/>
                  </a:cubicBezTo>
                  <a:cubicBezTo>
                    <a:pt x="60" y="82"/>
                    <a:pt x="61" y="83"/>
                    <a:pt x="62" y="84"/>
                  </a:cubicBezTo>
                  <a:cubicBezTo>
                    <a:pt x="62" y="84"/>
                    <a:pt x="62" y="85"/>
                    <a:pt x="62" y="85"/>
                  </a:cubicBezTo>
                  <a:cubicBezTo>
                    <a:pt x="64" y="89"/>
                    <a:pt x="64" y="89"/>
                    <a:pt x="64" y="89"/>
                  </a:cubicBezTo>
                  <a:cubicBezTo>
                    <a:pt x="65" y="89"/>
                    <a:pt x="65" y="90"/>
                    <a:pt x="65" y="90"/>
                  </a:cubicBezTo>
                  <a:cubicBezTo>
                    <a:pt x="131" y="193"/>
                    <a:pt x="131" y="193"/>
                    <a:pt x="131" y="193"/>
                  </a:cubicBezTo>
                  <a:cubicBezTo>
                    <a:pt x="23" y="192"/>
                    <a:pt x="23" y="192"/>
                    <a:pt x="23" y="192"/>
                  </a:cubicBezTo>
                  <a:cubicBezTo>
                    <a:pt x="11" y="191"/>
                    <a:pt x="1" y="201"/>
                    <a:pt x="1" y="213"/>
                  </a:cubicBezTo>
                  <a:cubicBezTo>
                    <a:pt x="0" y="247"/>
                    <a:pt x="0" y="247"/>
                    <a:pt x="0" y="247"/>
                  </a:cubicBezTo>
                  <a:cubicBezTo>
                    <a:pt x="0" y="259"/>
                    <a:pt x="10" y="269"/>
                    <a:pt x="22" y="269"/>
                  </a:cubicBezTo>
                  <a:cubicBezTo>
                    <a:pt x="198" y="271"/>
                    <a:pt x="198" y="271"/>
                    <a:pt x="198" y="271"/>
                  </a:cubicBezTo>
                  <a:cubicBezTo>
                    <a:pt x="198" y="271"/>
                    <a:pt x="199" y="271"/>
                    <a:pt x="199" y="271"/>
                  </a:cubicBezTo>
                  <a:cubicBezTo>
                    <a:pt x="200" y="271"/>
                    <a:pt x="200" y="271"/>
                    <a:pt x="200" y="271"/>
                  </a:cubicBezTo>
                  <a:cubicBezTo>
                    <a:pt x="201" y="271"/>
                    <a:pt x="201" y="271"/>
                    <a:pt x="201" y="271"/>
                  </a:cubicBezTo>
                  <a:cubicBezTo>
                    <a:pt x="207" y="271"/>
                    <a:pt x="212" y="270"/>
                    <a:pt x="217" y="268"/>
                  </a:cubicBezTo>
                  <a:cubicBezTo>
                    <a:pt x="237" y="259"/>
                    <a:pt x="246" y="236"/>
                    <a:pt x="237" y="216"/>
                  </a:cubicBezTo>
                  <a:close/>
                </a:path>
              </a:pathLst>
            </a:custGeom>
            <a:solidFill>
              <a:srgbClr val="F8D35E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淘宝店chenying0907出品 10"/>
            <p:cNvSpPr/>
            <p:nvPr/>
          </p:nvSpPr>
          <p:spPr bwMode="auto">
            <a:xfrm>
              <a:off x="3361" y="2073"/>
              <a:ext cx="960" cy="670"/>
            </a:xfrm>
            <a:custGeom>
              <a:gdLst>
                <a:gd name="T0" fmla="*/ 24 w 404"/>
                <a:gd name="T1" fmla="*/ 147 h 282"/>
                <a:gd name="T2" fmla="*/ 95 w 404"/>
                <a:gd name="T3" fmla="*/ 147 h 282"/>
                <a:gd name="T4" fmla="*/ 95 w 404"/>
                <a:gd name="T5" fmla="*/ 195 h 282"/>
                <a:gd name="T6" fmla="*/ 147 w 404"/>
                <a:gd name="T7" fmla="*/ 194 h 282"/>
                <a:gd name="T8" fmla="*/ 178 w 404"/>
                <a:gd name="T9" fmla="*/ 225 h 282"/>
                <a:gd name="T10" fmla="*/ 178 w 404"/>
                <a:gd name="T11" fmla="*/ 259 h 282"/>
                <a:gd name="T12" fmla="*/ 168 w 404"/>
                <a:gd name="T13" fmla="*/ 282 h 282"/>
                <a:gd name="T14" fmla="*/ 239 w 404"/>
                <a:gd name="T15" fmla="*/ 282 h 282"/>
                <a:gd name="T16" fmla="*/ 228 w 404"/>
                <a:gd name="T17" fmla="*/ 259 h 282"/>
                <a:gd name="T18" fmla="*/ 228 w 404"/>
                <a:gd name="T19" fmla="*/ 225 h 282"/>
                <a:gd name="T20" fmla="*/ 260 w 404"/>
                <a:gd name="T21" fmla="*/ 194 h 282"/>
                <a:gd name="T22" fmla="*/ 315 w 404"/>
                <a:gd name="T23" fmla="*/ 195 h 282"/>
                <a:gd name="T24" fmla="*/ 315 w 404"/>
                <a:gd name="T25" fmla="*/ 147 h 282"/>
                <a:gd name="T26" fmla="*/ 381 w 404"/>
                <a:gd name="T27" fmla="*/ 147 h 282"/>
                <a:gd name="T28" fmla="*/ 404 w 404"/>
                <a:gd name="T29" fmla="*/ 88 h 282"/>
                <a:gd name="T30" fmla="*/ 316 w 404"/>
                <a:gd name="T31" fmla="*/ 0 h 282"/>
                <a:gd name="T32" fmla="*/ 283 w 404"/>
                <a:gd name="T33" fmla="*/ 1 h 282"/>
                <a:gd name="T34" fmla="*/ 202 w 404"/>
                <a:gd name="T35" fmla="*/ 165 h 282"/>
                <a:gd name="T36" fmla="*/ 122 w 404"/>
                <a:gd name="T37" fmla="*/ 1 h 282"/>
                <a:gd name="T38" fmla="*/ 89 w 404"/>
                <a:gd name="T39" fmla="*/ 1 h 282"/>
                <a:gd name="T40" fmla="*/ 0 w 404"/>
                <a:gd name="T41" fmla="*/ 89 h 282"/>
                <a:gd name="T42" fmla="*/ 24 w 404"/>
                <a:gd name="T43" fmla="*/ 147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02" h="282">
                  <a:moveTo>
                    <a:pt x="24" y="147"/>
                  </a:moveTo>
                  <a:cubicBezTo>
                    <a:pt x="95" y="147"/>
                    <a:pt x="95" y="147"/>
                    <a:pt x="95" y="147"/>
                  </a:cubicBezTo>
                  <a:cubicBezTo>
                    <a:pt x="95" y="195"/>
                    <a:pt x="95" y="195"/>
                    <a:pt x="95" y="195"/>
                  </a:cubicBezTo>
                  <a:cubicBezTo>
                    <a:pt x="147" y="194"/>
                    <a:pt x="147" y="194"/>
                    <a:pt x="147" y="194"/>
                  </a:cubicBezTo>
                  <a:cubicBezTo>
                    <a:pt x="164" y="194"/>
                    <a:pt x="178" y="208"/>
                    <a:pt x="178" y="225"/>
                  </a:cubicBezTo>
                  <a:cubicBezTo>
                    <a:pt x="178" y="259"/>
                    <a:pt x="178" y="259"/>
                    <a:pt x="178" y="259"/>
                  </a:cubicBezTo>
                  <a:cubicBezTo>
                    <a:pt x="178" y="268"/>
                    <a:pt x="174" y="276"/>
                    <a:pt x="168" y="282"/>
                  </a:cubicBezTo>
                  <a:cubicBezTo>
                    <a:pt x="239" y="282"/>
                    <a:pt x="239" y="282"/>
                    <a:pt x="239" y="282"/>
                  </a:cubicBezTo>
                  <a:cubicBezTo>
                    <a:pt x="232" y="276"/>
                    <a:pt x="228" y="268"/>
                    <a:pt x="228" y="259"/>
                  </a:cubicBezTo>
                  <a:cubicBezTo>
                    <a:pt x="228" y="225"/>
                    <a:pt x="228" y="225"/>
                    <a:pt x="228" y="225"/>
                  </a:cubicBezTo>
                  <a:cubicBezTo>
                    <a:pt x="228" y="208"/>
                    <a:pt x="243" y="194"/>
                    <a:pt x="260" y="194"/>
                  </a:cubicBezTo>
                  <a:cubicBezTo>
                    <a:pt x="315" y="195"/>
                    <a:pt x="315" y="195"/>
                    <a:pt x="315" y="195"/>
                  </a:cubicBezTo>
                  <a:cubicBezTo>
                    <a:pt x="315" y="147"/>
                    <a:pt x="315" y="147"/>
                    <a:pt x="315" y="147"/>
                  </a:cubicBezTo>
                  <a:cubicBezTo>
                    <a:pt x="381" y="147"/>
                    <a:pt x="381" y="147"/>
                    <a:pt x="381" y="147"/>
                  </a:cubicBezTo>
                  <a:cubicBezTo>
                    <a:pt x="395" y="135"/>
                    <a:pt x="404" y="111"/>
                    <a:pt x="404" y="88"/>
                  </a:cubicBezTo>
                  <a:cubicBezTo>
                    <a:pt x="404" y="39"/>
                    <a:pt x="365" y="0"/>
                    <a:pt x="316" y="0"/>
                  </a:cubicBezTo>
                  <a:cubicBezTo>
                    <a:pt x="315" y="0"/>
                    <a:pt x="283" y="1"/>
                    <a:pt x="283" y="1"/>
                  </a:cubicBezTo>
                  <a:cubicBezTo>
                    <a:pt x="202" y="165"/>
                    <a:pt x="202" y="165"/>
                    <a:pt x="202" y="165"/>
                  </a:cubicBezTo>
                  <a:cubicBezTo>
                    <a:pt x="122" y="1"/>
                    <a:pt x="122" y="1"/>
                    <a:pt x="122" y="1"/>
                  </a:cubicBezTo>
                  <a:cubicBezTo>
                    <a:pt x="122" y="1"/>
                    <a:pt x="89" y="1"/>
                    <a:pt x="89" y="1"/>
                  </a:cubicBezTo>
                  <a:cubicBezTo>
                    <a:pt x="40" y="1"/>
                    <a:pt x="0" y="40"/>
                    <a:pt x="0" y="89"/>
                  </a:cubicBezTo>
                  <a:cubicBezTo>
                    <a:pt x="0" y="112"/>
                    <a:pt x="9" y="135"/>
                    <a:pt x="24" y="147"/>
                  </a:cubicBezTo>
                  <a:close/>
                </a:path>
              </a:pathLst>
            </a:custGeom>
            <a:solidFill>
              <a:srgbClr val="F8D35E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Group 4"/>
          <p:cNvGrpSpPr>
            <a:grpSpLocks noChangeAspect="1"/>
          </p:cNvGrpSpPr>
          <p:nvPr/>
        </p:nvGrpSpPr>
        <p:grpSpPr>
          <a:xfrm>
            <a:off x="1177925" y="4126911"/>
            <a:ext cx="708026" cy="625920"/>
            <a:chOff x="3178" y="1572"/>
            <a:chExt cx="1328" cy="1174"/>
          </a:xfrm>
        </p:grpSpPr>
        <p:sp>
          <p:nvSpPr>
            <p:cNvPr id="28" name="Oval 5"/>
            <p:cNvSpPr>
              <a:spLocks noChangeArrowheads="1"/>
            </p:cNvSpPr>
            <p:nvPr/>
          </p:nvSpPr>
          <p:spPr bwMode="auto">
            <a:xfrm>
              <a:off x="3625" y="1572"/>
              <a:ext cx="435" cy="437"/>
            </a:xfrm>
            <a:prstGeom prst="ellipse">
              <a:avLst/>
            </a:prstGeom>
            <a:solidFill>
              <a:srgbClr val="A6D063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淘宝店chenying0907出品 6"/>
            <p:cNvSpPr/>
            <p:nvPr/>
          </p:nvSpPr>
          <p:spPr bwMode="auto">
            <a:xfrm>
              <a:off x="3789" y="2171"/>
              <a:ext cx="104" cy="546"/>
            </a:xfrm>
            <a:custGeom>
              <a:gdLst>
                <a:gd name="T0" fmla="*/ 44 w 44"/>
                <a:gd name="T1" fmla="*/ 210 h 230"/>
                <a:gd name="T2" fmla="*/ 25 w 44"/>
                <a:gd name="T3" fmla="*/ 230 h 230"/>
                <a:gd name="T4" fmla="*/ 20 w 44"/>
                <a:gd name="T5" fmla="*/ 230 h 230"/>
                <a:gd name="T6" fmla="*/ 0 w 44"/>
                <a:gd name="T7" fmla="*/ 210 h 230"/>
                <a:gd name="T8" fmla="*/ 0 w 44"/>
                <a:gd name="T9" fmla="*/ 20 h 230"/>
                <a:gd name="T10" fmla="*/ 20 w 44"/>
                <a:gd name="T11" fmla="*/ 0 h 230"/>
                <a:gd name="T12" fmla="*/ 25 w 44"/>
                <a:gd name="T13" fmla="*/ 0 h 230"/>
                <a:gd name="T14" fmla="*/ 44 w 44"/>
                <a:gd name="T15" fmla="*/ 20 h 230"/>
                <a:gd name="T16" fmla="*/ 44 w 44"/>
                <a:gd name="T17" fmla="*/ 210 h 2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4" h="230">
                  <a:moveTo>
                    <a:pt x="44" y="210"/>
                  </a:moveTo>
                  <a:cubicBezTo>
                    <a:pt x="44" y="221"/>
                    <a:pt x="35" y="230"/>
                    <a:pt x="25" y="230"/>
                  </a:cubicBezTo>
                  <a:cubicBezTo>
                    <a:pt x="20" y="230"/>
                    <a:pt x="20" y="230"/>
                    <a:pt x="20" y="230"/>
                  </a:cubicBezTo>
                  <a:cubicBezTo>
                    <a:pt x="9" y="230"/>
                    <a:pt x="0" y="221"/>
                    <a:pt x="0" y="210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35" y="0"/>
                    <a:pt x="44" y="9"/>
                    <a:pt x="44" y="20"/>
                  </a:cubicBezTo>
                  <a:lnTo>
                    <a:pt x="44" y="21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淘宝店chenying0907出品 7"/>
            <p:cNvSpPr/>
            <p:nvPr/>
          </p:nvSpPr>
          <p:spPr bwMode="auto">
            <a:xfrm>
              <a:off x="3782" y="2073"/>
              <a:ext cx="121" cy="69"/>
            </a:xfrm>
            <a:custGeom>
              <a:gdLst>
                <a:gd name="T0" fmla="*/ 0 w 51"/>
                <a:gd name="T1" fmla="*/ 0 h 29"/>
                <a:gd name="T2" fmla="*/ 0 w 51"/>
                <a:gd name="T3" fmla="*/ 1 h 29"/>
                <a:gd name="T4" fmla="*/ 0 w 51"/>
                <a:gd name="T5" fmla="*/ 6 h 29"/>
                <a:gd name="T6" fmla="*/ 23 w 51"/>
                <a:gd name="T7" fmla="*/ 29 h 29"/>
                <a:gd name="T8" fmla="*/ 28 w 51"/>
                <a:gd name="T9" fmla="*/ 29 h 29"/>
                <a:gd name="T10" fmla="*/ 51 w 51"/>
                <a:gd name="T11" fmla="*/ 6 h 29"/>
                <a:gd name="T12" fmla="*/ 51 w 51"/>
                <a:gd name="T13" fmla="*/ 1 h 29"/>
                <a:gd name="T14" fmla="*/ 51 w 51"/>
                <a:gd name="T15" fmla="*/ 0 h 29"/>
                <a:gd name="T16" fmla="*/ 0 w 51"/>
                <a:gd name="T17" fmla="*/ 0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1" h="28">
                  <a:moveTo>
                    <a:pt x="0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18"/>
                    <a:pt x="10" y="29"/>
                    <a:pt x="23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40" y="29"/>
                    <a:pt x="51" y="18"/>
                    <a:pt x="51" y="6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1" y="0"/>
                    <a:pt x="51" y="0"/>
                    <a:pt x="5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淘宝店chenying0907出品 8"/>
            <p:cNvSpPr/>
            <p:nvPr/>
          </p:nvSpPr>
          <p:spPr bwMode="auto">
            <a:xfrm>
              <a:off x="3178" y="2102"/>
              <a:ext cx="585" cy="644"/>
            </a:xfrm>
            <a:custGeom>
              <a:gdLst>
                <a:gd name="T0" fmla="*/ 223 w 246"/>
                <a:gd name="T1" fmla="*/ 192 h 271"/>
                <a:gd name="T2" fmla="*/ 115 w 246"/>
                <a:gd name="T3" fmla="*/ 193 h 271"/>
                <a:gd name="T4" fmla="*/ 181 w 246"/>
                <a:gd name="T5" fmla="*/ 90 h 271"/>
                <a:gd name="T6" fmla="*/ 182 w 246"/>
                <a:gd name="T7" fmla="*/ 89 h 271"/>
                <a:gd name="T8" fmla="*/ 184 w 246"/>
                <a:gd name="T9" fmla="*/ 85 h 271"/>
                <a:gd name="T10" fmla="*/ 184 w 246"/>
                <a:gd name="T11" fmla="*/ 84 h 271"/>
                <a:gd name="T12" fmla="*/ 186 w 246"/>
                <a:gd name="T13" fmla="*/ 80 h 271"/>
                <a:gd name="T14" fmla="*/ 158 w 246"/>
                <a:gd name="T15" fmla="*/ 9 h 271"/>
                <a:gd name="T16" fmla="*/ 97 w 246"/>
                <a:gd name="T17" fmla="*/ 22 h 271"/>
                <a:gd name="T18" fmla="*/ 88 w 246"/>
                <a:gd name="T19" fmla="*/ 35 h 271"/>
                <a:gd name="T20" fmla="*/ 88 w 246"/>
                <a:gd name="T21" fmla="*/ 36 h 271"/>
                <a:gd name="T22" fmla="*/ 87 w 246"/>
                <a:gd name="T23" fmla="*/ 37 h 271"/>
                <a:gd name="T24" fmla="*/ 9 w 246"/>
                <a:gd name="T25" fmla="*/ 216 h 271"/>
                <a:gd name="T26" fmla="*/ 29 w 246"/>
                <a:gd name="T27" fmla="*/ 268 h 271"/>
                <a:gd name="T28" fmla="*/ 45 w 246"/>
                <a:gd name="T29" fmla="*/ 271 h 271"/>
                <a:gd name="T30" fmla="*/ 46 w 246"/>
                <a:gd name="T31" fmla="*/ 271 h 271"/>
                <a:gd name="T32" fmla="*/ 47 w 246"/>
                <a:gd name="T33" fmla="*/ 271 h 271"/>
                <a:gd name="T34" fmla="*/ 48 w 246"/>
                <a:gd name="T35" fmla="*/ 271 h 271"/>
                <a:gd name="T36" fmla="*/ 224 w 246"/>
                <a:gd name="T37" fmla="*/ 269 h 271"/>
                <a:gd name="T38" fmla="*/ 246 w 246"/>
                <a:gd name="T39" fmla="*/ 247 h 271"/>
                <a:gd name="T40" fmla="*/ 245 w 246"/>
                <a:gd name="T41" fmla="*/ 213 h 271"/>
                <a:gd name="T42" fmla="*/ 223 w 246"/>
                <a:gd name="T43" fmla="*/ 192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6" h="271">
                  <a:moveTo>
                    <a:pt x="223" y="192"/>
                  </a:moveTo>
                  <a:cubicBezTo>
                    <a:pt x="115" y="193"/>
                    <a:pt x="115" y="193"/>
                    <a:pt x="115" y="193"/>
                  </a:cubicBezTo>
                  <a:cubicBezTo>
                    <a:pt x="181" y="90"/>
                    <a:pt x="181" y="90"/>
                    <a:pt x="181" y="90"/>
                  </a:cubicBezTo>
                  <a:cubicBezTo>
                    <a:pt x="181" y="90"/>
                    <a:pt x="181" y="89"/>
                    <a:pt x="182" y="89"/>
                  </a:cubicBezTo>
                  <a:cubicBezTo>
                    <a:pt x="184" y="85"/>
                    <a:pt x="184" y="85"/>
                    <a:pt x="184" y="85"/>
                  </a:cubicBezTo>
                  <a:cubicBezTo>
                    <a:pt x="184" y="85"/>
                    <a:pt x="184" y="84"/>
                    <a:pt x="184" y="84"/>
                  </a:cubicBezTo>
                  <a:cubicBezTo>
                    <a:pt x="185" y="83"/>
                    <a:pt x="186" y="82"/>
                    <a:pt x="186" y="80"/>
                  </a:cubicBezTo>
                  <a:cubicBezTo>
                    <a:pt x="198" y="53"/>
                    <a:pt x="186" y="21"/>
                    <a:pt x="158" y="9"/>
                  </a:cubicBezTo>
                  <a:cubicBezTo>
                    <a:pt x="137" y="0"/>
                    <a:pt x="112" y="6"/>
                    <a:pt x="97" y="22"/>
                  </a:cubicBezTo>
                  <a:cubicBezTo>
                    <a:pt x="93" y="26"/>
                    <a:pt x="90" y="30"/>
                    <a:pt x="88" y="35"/>
                  </a:cubicBezTo>
                  <a:cubicBezTo>
                    <a:pt x="88" y="35"/>
                    <a:pt x="88" y="36"/>
                    <a:pt x="88" y="36"/>
                  </a:cubicBezTo>
                  <a:cubicBezTo>
                    <a:pt x="88" y="36"/>
                    <a:pt x="87" y="36"/>
                    <a:pt x="87" y="37"/>
                  </a:cubicBezTo>
                  <a:cubicBezTo>
                    <a:pt x="9" y="216"/>
                    <a:pt x="9" y="216"/>
                    <a:pt x="9" y="216"/>
                  </a:cubicBezTo>
                  <a:cubicBezTo>
                    <a:pt x="0" y="236"/>
                    <a:pt x="9" y="259"/>
                    <a:pt x="29" y="268"/>
                  </a:cubicBezTo>
                  <a:cubicBezTo>
                    <a:pt x="34" y="270"/>
                    <a:pt x="39" y="271"/>
                    <a:pt x="45" y="271"/>
                  </a:cubicBezTo>
                  <a:cubicBezTo>
                    <a:pt x="45" y="271"/>
                    <a:pt x="45" y="271"/>
                    <a:pt x="46" y="271"/>
                  </a:cubicBezTo>
                  <a:cubicBezTo>
                    <a:pt x="46" y="271"/>
                    <a:pt x="47" y="271"/>
                    <a:pt x="47" y="271"/>
                  </a:cubicBezTo>
                  <a:cubicBezTo>
                    <a:pt x="47" y="271"/>
                    <a:pt x="48" y="271"/>
                    <a:pt x="48" y="271"/>
                  </a:cubicBezTo>
                  <a:cubicBezTo>
                    <a:pt x="224" y="269"/>
                    <a:pt x="224" y="269"/>
                    <a:pt x="224" y="269"/>
                  </a:cubicBezTo>
                  <a:cubicBezTo>
                    <a:pt x="236" y="269"/>
                    <a:pt x="246" y="259"/>
                    <a:pt x="246" y="247"/>
                  </a:cubicBezTo>
                  <a:cubicBezTo>
                    <a:pt x="245" y="213"/>
                    <a:pt x="245" y="213"/>
                    <a:pt x="245" y="213"/>
                  </a:cubicBezTo>
                  <a:cubicBezTo>
                    <a:pt x="245" y="201"/>
                    <a:pt x="235" y="191"/>
                    <a:pt x="223" y="192"/>
                  </a:cubicBezTo>
                  <a:close/>
                </a:path>
              </a:pathLst>
            </a:custGeom>
            <a:solidFill>
              <a:srgbClr val="A6D063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淘宝店chenying0907出品 9"/>
            <p:cNvSpPr/>
            <p:nvPr/>
          </p:nvSpPr>
          <p:spPr bwMode="auto">
            <a:xfrm>
              <a:off x="3922" y="2102"/>
              <a:ext cx="584" cy="644"/>
            </a:xfrm>
            <a:custGeom>
              <a:gdLst>
                <a:gd name="T0" fmla="*/ 237 w 246"/>
                <a:gd name="T1" fmla="*/ 216 h 271"/>
                <a:gd name="T2" fmla="*/ 159 w 246"/>
                <a:gd name="T3" fmla="*/ 37 h 271"/>
                <a:gd name="T4" fmla="*/ 158 w 246"/>
                <a:gd name="T5" fmla="*/ 36 h 271"/>
                <a:gd name="T6" fmla="*/ 158 w 246"/>
                <a:gd name="T7" fmla="*/ 35 h 271"/>
                <a:gd name="T8" fmla="*/ 149 w 246"/>
                <a:gd name="T9" fmla="*/ 22 h 271"/>
                <a:gd name="T10" fmla="*/ 87 w 246"/>
                <a:gd name="T11" fmla="*/ 9 h 271"/>
                <a:gd name="T12" fmla="*/ 60 w 246"/>
                <a:gd name="T13" fmla="*/ 80 h 271"/>
                <a:gd name="T14" fmla="*/ 62 w 246"/>
                <a:gd name="T15" fmla="*/ 84 h 271"/>
                <a:gd name="T16" fmla="*/ 62 w 246"/>
                <a:gd name="T17" fmla="*/ 85 h 271"/>
                <a:gd name="T18" fmla="*/ 64 w 246"/>
                <a:gd name="T19" fmla="*/ 89 h 271"/>
                <a:gd name="T20" fmla="*/ 65 w 246"/>
                <a:gd name="T21" fmla="*/ 90 h 271"/>
                <a:gd name="T22" fmla="*/ 131 w 246"/>
                <a:gd name="T23" fmla="*/ 193 h 271"/>
                <a:gd name="T24" fmla="*/ 23 w 246"/>
                <a:gd name="T25" fmla="*/ 192 h 271"/>
                <a:gd name="T26" fmla="*/ 1 w 246"/>
                <a:gd name="T27" fmla="*/ 213 h 271"/>
                <a:gd name="T28" fmla="*/ 0 w 246"/>
                <a:gd name="T29" fmla="*/ 247 h 271"/>
                <a:gd name="T30" fmla="*/ 22 w 246"/>
                <a:gd name="T31" fmla="*/ 269 h 271"/>
                <a:gd name="T32" fmla="*/ 198 w 246"/>
                <a:gd name="T33" fmla="*/ 271 h 271"/>
                <a:gd name="T34" fmla="*/ 199 w 246"/>
                <a:gd name="T35" fmla="*/ 271 h 271"/>
                <a:gd name="T36" fmla="*/ 200 w 246"/>
                <a:gd name="T37" fmla="*/ 271 h 271"/>
                <a:gd name="T38" fmla="*/ 201 w 246"/>
                <a:gd name="T39" fmla="*/ 271 h 271"/>
                <a:gd name="T40" fmla="*/ 217 w 246"/>
                <a:gd name="T41" fmla="*/ 268 h 271"/>
                <a:gd name="T42" fmla="*/ 237 w 246"/>
                <a:gd name="T43" fmla="*/ 216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6" h="271">
                  <a:moveTo>
                    <a:pt x="237" y="216"/>
                  </a:moveTo>
                  <a:cubicBezTo>
                    <a:pt x="159" y="37"/>
                    <a:pt x="159" y="37"/>
                    <a:pt x="159" y="37"/>
                  </a:cubicBezTo>
                  <a:cubicBezTo>
                    <a:pt x="158" y="36"/>
                    <a:pt x="158" y="36"/>
                    <a:pt x="158" y="36"/>
                  </a:cubicBezTo>
                  <a:cubicBezTo>
                    <a:pt x="158" y="36"/>
                    <a:pt x="158" y="35"/>
                    <a:pt x="158" y="35"/>
                  </a:cubicBezTo>
                  <a:cubicBezTo>
                    <a:pt x="156" y="30"/>
                    <a:pt x="152" y="26"/>
                    <a:pt x="149" y="22"/>
                  </a:cubicBezTo>
                  <a:cubicBezTo>
                    <a:pt x="134" y="6"/>
                    <a:pt x="109" y="0"/>
                    <a:pt x="87" y="9"/>
                  </a:cubicBezTo>
                  <a:cubicBezTo>
                    <a:pt x="60" y="21"/>
                    <a:pt x="48" y="53"/>
                    <a:pt x="60" y="80"/>
                  </a:cubicBezTo>
                  <a:cubicBezTo>
                    <a:pt x="60" y="82"/>
                    <a:pt x="61" y="83"/>
                    <a:pt x="62" y="84"/>
                  </a:cubicBezTo>
                  <a:cubicBezTo>
                    <a:pt x="62" y="84"/>
                    <a:pt x="62" y="85"/>
                    <a:pt x="62" y="85"/>
                  </a:cubicBezTo>
                  <a:cubicBezTo>
                    <a:pt x="64" y="89"/>
                    <a:pt x="64" y="89"/>
                    <a:pt x="64" y="89"/>
                  </a:cubicBezTo>
                  <a:cubicBezTo>
                    <a:pt x="65" y="89"/>
                    <a:pt x="65" y="90"/>
                    <a:pt x="65" y="90"/>
                  </a:cubicBezTo>
                  <a:cubicBezTo>
                    <a:pt x="131" y="193"/>
                    <a:pt x="131" y="193"/>
                    <a:pt x="131" y="193"/>
                  </a:cubicBezTo>
                  <a:cubicBezTo>
                    <a:pt x="23" y="192"/>
                    <a:pt x="23" y="192"/>
                    <a:pt x="23" y="192"/>
                  </a:cubicBezTo>
                  <a:cubicBezTo>
                    <a:pt x="11" y="191"/>
                    <a:pt x="1" y="201"/>
                    <a:pt x="1" y="213"/>
                  </a:cubicBezTo>
                  <a:cubicBezTo>
                    <a:pt x="0" y="247"/>
                    <a:pt x="0" y="247"/>
                    <a:pt x="0" y="247"/>
                  </a:cubicBezTo>
                  <a:cubicBezTo>
                    <a:pt x="0" y="259"/>
                    <a:pt x="10" y="269"/>
                    <a:pt x="22" y="269"/>
                  </a:cubicBezTo>
                  <a:cubicBezTo>
                    <a:pt x="198" y="271"/>
                    <a:pt x="198" y="271"/>
                    <a:pt x="198" y="271"/>
                  </a:cubicBezTo>
                  <a:cubicBezTo>
                    <a:pt x="198" y="271"/>
                    <a:pt x="199" y="271"/>
                    <a:pt x="199" y="271"/>
                  </a:cubicBezTo>
                  <a:cubicBezTo>
                    <a:pt x="200" y="271"/>
                    <a:pt x="200" y="271"/>
                    <a:pt x="200" y="271"/>
                  </a:cubicBezTo>
                  <a:cubicBezTo>
                    <a:pt x="201" y="271"/>
                    <a:pt x="201" y="271"/>
                    <a:pt x="201" y="271"/>
                  </a:cubicBezTo>
                  <a:cubicBezTo>
                    <a:pt x="207" y="271"/>
                    <a:pt x="212" y="270"/>
                    <a:pt x="217" y="268"/>
                  </a:cubicBezTo>
                  <a:cubicBezTo>
                    <a:pt x="237" y="259"/>
                    <a:pt x="246" y="236"/>
                    <a:pt x="237" y="216"/>
                  </a:cubicBezTo>
                  <a:close/>
                </a:path>
              </a:pathLst>
            </a:custGeom>
            <a:solidFill>
              <a:srgbClr val="A6D063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淘宝店chenying0907出品 10"/>
            <p:cNvSpPr/>
            <p:nvPr/>
          </p:nvSpPr>
          <p:spPr bwMode="auto">
            <a:xfrm>
              <a:off x="3361" y="2073"/>
              <a:ext cx="960" cy="670"/>
            </a:xfrm>
            <a:custGeom>
              <a:gdLst>
                <a:gd name="T0" fmla="*/ 24 w 404"/>
                <a:gd name="T1" fmla="*/ 147 h 282"/>
                <a:gd name="T2" fmla="*/ 95 w 404"/>
                <a:gd name="T3" fmla="*/ 147 h 282"/>
                <a:gd name="T4" fmla="*/ 95 w 404"/>
                <a:gd name="T5" fmla="*/ 195 h 282"/>
                <a:gd name="T6" fmla="*/ 147 w 404"/>
                <a:gd name="T7" fmla="*/ 194 h 282"/>
                <a:gd name="T8" fmla="*/ 178 w 404"/>
                <a:gd name="T9" fmla="*/ 225 h 282"/>
                <a:gd name="T10" fmla="*/ 178 w 404"/>
                <a:gd name="T11" fmla="*/ 259 h 282"/>
                <a:gd name="T12" fmla="*/ 168 w 404"/>
                <a:gd name="T13" fmla="*/ 282 h 282"/>
                <a:gd name="T14" fmla="*/ 239 w 404"/>
                <a:gd name="T15" fmla="*/ 282 h 282"/>
                <a:gd name="T16" fmla="*/ 228 w 404"/>
                <a:gd name="T17" fmla="*/ 259 h 282"/>
                <a:gd name="T18" fmla="*/ 228 w 404"/>
                <a:gd name="T19" fmla="*/ 225 h 282"/>
                <a:gd name="T20" fmla="*/ 260 w 404"/>
                <a:gd name="T21" fmla="*/ 194 h 282"/>
                <a:gd name="T22" fmla="*/ 315 w 404"/>
                <a:gd name="T23" fmla="*/ 195 h 282"/>
                <a:gd name="T24" fmla="*/ 315 w 404"/>
                <a:gd name="T25" fmla="*/ 147 h 282"/>
                <a:gd name="T26" fmla="*/ 381 w 404"/>
                <a:gd name="T27" fmla="*/ 147 h 282"/>
                <a:gd name="T28" fmla="*/ 404 w 404"/>
                <a:gd name="T29" fmla="*/ 88 h 282"/>
                <a:gd name="T30" fmla="*/ 316 w 404"/>
                <a:gd name="T31" fmla="*/ 0 h 282"/>
                <a:gd name="T32" fmla="*/ 283 w 404"/>
                <a:gd name="T33" fmla="*/ 1 h 282"/>
                <a:gd name="T34" fmla="*/ 202 w 404"/>
                <a:gd name="T35" fmla="*/ 165 h 282"/>
                <a:gd name="T36" fmla="*/ 122 w 404"/>
                <a:gd name="T37" fmla="*/ 1 h 282"/>
                <a:gd name="T38" fmla="*/ 89 w 404"/>
                <a:gd name="T39" fmla="*/ 1 h 282"/>
                <a:gd name="T40" fmla="*/ 0 w 404"/>
                <a:gd name="T41" fmla="*/ 89 h 282"/>
                <a:gd name="T42" fmla="*/ 24 w 404"/>
                <a:gd name="T43" fmla="*/ 147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02" h="282">
                  <a:moveTo>
                    <a:pt x="24" y="147"/>
                  </a:moveTo>
                  <a:cubicBezTo>
                    <a:pt x="95" y="147"/>
                    <a:pt x="95" y="147"/>
                    <a:pt x="95" y="147"/>
                  </a:cubicBezTo>
                  <a:cubicBezTo>
                    <a:pt x="95" y="195"/>
                    <a:pt x="95" y="195"/>
                    <a:pt x="95" y="195"/>
                  </a:cubicBezTo>
                  <a:cubicBezTo>
                    <a:pt x="147" y="194"/>
                    <a:pt x="147" y="194"/>
                    <a:pt x="147" y="194"/>
                  </a:cubicBezTo>
                  <a:cubicBezTo>
                    <a:pt x="164" y="194"/>
                    <a:pt x="178" y="208"/>
                    <a:pt x="178" y="225"/>
                  </a:cubicBezTo>
                  <a:cubicBezTo>
                    <a:pt x="178" y="259"/>
                    <a:pt x="178" y="259"/>
                    <a:pt x="178" y="259"/>
                  </a:cubicBezTo>
                  <a:cubicBezTo>
                    <a:pt x="178" y="268"/>
                    <a:pt x="174" y="276"/>
                    <a:pt x="168" y="282"/>
                  </a:cubicBezTo>
                  <a:cubicBezTo>
                    <a:pt x="239" y="282"/>
                    <a:pt x="239" y="282"/>
                    <a:pt x="239" y="282"/>
                  </a:cubicBezTo>
                  <a:cubicBezTo>
                    <a:pt x="232" y="276"/>
                    <a:pt x="228" y="268"/>
                    <a:pt x="228" y="259"/>
                  </a:cubicBezTo>
                  <a:cubicBezTo>
                    <a:pt x="228" y="225"/>
                    <a:pt x="228" y="225"/>
                    <a:pt x="228" y="225"/>
                  </a:cubicBezTo>
                  <a:cubicBezTo>
                    <a:pt x="228" y="208"/>
                    <a:pt x="243" y="194"/>
                    <a:pt x="260" y="194"/>
                  </a:cubicBezTo>
                  <a:cubicBezTo>
                    <a:pt x="315" y="195"/>
                    <a:pt x="315" y="195"/>
                    <a:pt x="315" y="195"/>
                  </a:cubicBezTo>
                  <a:cubicBezTo>
                    <a:pt x="315" y="147"/>
                    <a:pt x="315" y="147"/>
                    <a:pt x="315" y="147"/>
                  </a:cubicBezTo>
                  <a:cubicBezTo>
                    <a:pt x="381" y="147"/>
                    <a:pt x="381" y="147"/>
                    <a:pt x="381" y="147"/>
                  </a:cubicBezTo>
                  <a:cubicBezTo>
                    <a:pt x="395" y="135"/>
                    <a:pt x="404" y="111"/>
                    <a:pt x="404" y="88"/>
                  </a:cubicBezTo>
                  <a:cubicBezTo>
                    <a:pt x="404" y="39"/>
                    <a:pt x="365" y="0"/>
                    <a:pt x="316" y="0"/>
                  </a:cubicBezTo>
                  <a:cubicBezTo>
                    <a:pt x="315" y="0"/>
                    <a:pt x="283" y="1"/>
                    <a:pt x="283" y="1"/>
                  </a:cubicBezTo>
                  <a:cubicBezTo>
                    <a:pt x="202" y="165"/>
                    <a:pt x="202" y="165"/>
                    <a:pt x="202" y="165"/>
                  </a:cubicBezTo>
                  <a:cubicBezTo>
                    <a:pt x="122" y="1"/>
                    <a:pt x="122" y="1"/>
                    <a:pt x="122" y="1"/>
                  </a:cubicBezTo>
                  <a:cubicBezTo>
                    <a:pt x="122" y="1"/>
                    <a:pt x="89" y="1"/>
                    <a:pt x="89" y="1"/>
                  </a:cubicBezTo>
                  <a:cubicBezTo>
                    <a:pt x="40" y="1"/>
                    <a:pt x="0" y="40"/>
                    <a:pt x="0" y="89"/>
                  </a:cubicBezTo>
                  <a:cubicBezTo>
                    <a:pt x="0" y="112"/>
                    <a:pt x="9" y="135"/>
                    <a:pt x="24" y="147"/>
                  </a:cubicBezTo>
                  <a:close/>
                </a:path>
              </a:pathLst>
            </a:custGeom>
            <a:solidFill>
              <a:srgbClr val="A6D063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" name="Group 4"/>
          <p:cNvGrpSpPr>
            <a:grpSpLocks noChangeAspect="1"/>
          </p:cNvGrpSpPr>
          <p:nvPr/>
        </p:nvGrpSpPr>
        <p:grpSpPr>
          <a:xfrm>
            <a:off x="10283824" y="2772844"/>
            <a:ext cx="708026" cy="625920"/>
            <a:chOff x="3178" y="1572"/>
            <a:chExt cx="1328" cy="1174"/>
          </a:xfrm>
        </p:grpSpPr>
        <p:sp>
          <p:nvSpPr>
            <p:cNvPr id="35" name="Oval 5"/>
            <p:cNvSpPr>
              <a:spLocks noChangeArrowheads="1"/>
            </p:cNvSpPr>
            <p:nvPr/>
          </p:nvSpPr>
          <p:spPr bwMode="auto">
            <a:xfrm>
              <a:off x="3625" y="1572"/>
              <a:ext cx="435" cy="437"/>
            </a:xfrm>
            <a:prstGeom prst="ellipse">
              <a:avLst/>
            </a:prstGeom>
            <a:solidFill>
              <a:srgbClr val="FF818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淘宝店chenying0907出品 6"/>
            <p:cNvSpPr/>
            <p:nvPr/>
          </p:nvSpPr>
          <p:spPr bwMode="auto">
            <a:xfrm>
              <a:off x="3789" y="2171"/>
              <a:ext cx="104" cy="546"/>
            </a:xfrm>
            <a:custGeom>
              <a:gdLst>
                <a:gd name="T0" fmla="*/ 44 w 44"/>
                <a:gd name="T1" fmla="*/ 210 h 230"/>
                <a:gd name="T2" fmla="*/ 25 w 44"/>
                <a:gd name="T3" fmla="*/ 230 h 230"/>
                <a:gd name="T4" fmla="*/ 20 w 44"/>
                <a:gd name="T5" fmla="*/ 230 h 230"/>
                <a:gd name="T6" fmla="*/ 0 w 44"/>
                <a:gd name="T7" fmla="*/ 210 h 230"/>
                <a:gd name="T8" fmla="*/ 0 w 44"/>
                <a:gd name="T9" fmla="*/ 20 h 230"/>
                <a:gd name="T10" fmla="*/ 20 w 44"/>
                <a:gd name="T11" fmla="*/ 0 h 230"/>
                <a:gd name="T12" fmla="*/ 25 w 44"/>
                <a:gd name="T13" fmla="*/ 0 h 230"/>
                <a:gd name="T14" fmla="*/ 44 w 44"/>
                <a:gd name="T15" fmla="*/ 20 h 230"/>
                <a:gd name="T16" fmla="*/ 44 w 44"/>
                <a:gd name="T17" fmla="*/ 210 h 2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4" h="230">
                  <a:moveTo>
                    <a:pt x="44" y="210"/>
                  </a:moveTo>
                  <a:cubicBezTo>
                    <a:pt x="44" y="221"/>
                    <a:pt x="35" y="230"/>
                    <a:pt x="25" y="230"/>
                  </a:cubicBezTo>
                  <a:cubicBezTo>
                    <a:pt x="20" y="230"/>
                    <a:pt x="20" y="230"/>
                    <a:pt x="20" y="230"/>
                  </a:cubicBezTo>
                  <a:cubicBezTo>
                    <a:pt x="9" y="230"/>
                    <a:pt x="0" y="221"/>
                    <a:pt x="0" y="210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35" y="0"/>
                    <a:pt x="44" y="9"/>
                    <a:pt x="44" y="20"/>
                  </a:cubicBezTo>
                  <a:lnTo>
                    <a:pt x="44" y="21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淘宝店chenying0907出品 7"/>
            <p:cNvSpPr/>
            <p:nvPr/>
          </p:nvSpPr>
          <p:spPr bwMode="auto">
            <a:xfrm>
              <a:off x="3782" y="2073"/>
              <a:ext cx="121" cy="69"/>
            </a:xfrm>
            <a:custGeom>
              <a:gdLst>
                <a:gd name="T0" fmla="*/ 0 w 51"/>
                <a:gd name="T1" fmla="*/ 0 h 29"/>
                <a:gd name="T2" fmla="*/ 0 w 51"/>
                <a:gd name="T3" fmla="*/ 1 h 29"/>
                <a:gd name="T4" fmla="*/ 0 w 51"/>
                <a:gd name="T5" fmla="*/ 6 h 29"/>
                <a:gd name="T6" fmla="*/ 23 w 51"/>
                <a:gd name="T7" fmla="*/ 29 h 29"/>
                <a:gd name="T8" fmla="*/ 28 w 51"/>
                <a:gd name="T9" fmla="*/ 29 h 29"/>
                <a:gd name="T10" fmla="*/ 51 w 51"/>
                <a:gd name="T11" fmla="*/ 6 h 29"/>
                <a:gd name="T12" fmla="*/ 51 w 51"/>
                <a:gd name="T13" fmla="*/ 1 h 29"/>
                <a:gd name="T14" fmla="*/ 51 w 51"/>
                <a:gd name="T15" fmla="*/ 0 h 29"/>
                <a:gd name="T16" fmla="*/ 0 w 51"/>
                <a:gd name="T17" fmla="*/ 0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1" h="28">
                  <a:moveTo>
                    <a:pt x="0" y="0"/>
                  </a:moveTo>
                  <a:cubicBezTo>
                    <a:pt x="0" y="0"/>
                    <a:pt x="0" y="0"/>
                    <a:pt x="0" y="1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18"/>
                    <a:pt x="10" y="29"/>
                    <a:pt x="23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40" y="29"/>
                    <a:pt x="51" y="18"/>
                    <a:pt x="51" y="6"/>
                  </a:cubicBezTo>
                  <a:cubicBezTo>
                    <a:pt x="51" y="1"/>
                    <a:pt x="51" y="1"/>
                    <a:pt x="51" y="1"/>
                  </a:cubicBezTo>
                  <a:cubicBezTo>
                    <a:pt x="51" y="0"/>
                    <a:pt x="51" y="0"/>
                    <a:pt x="51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淘宝店chenying0907出品 8"/>
            <p:cNvSpPr/>
            <p:nvPr/>
          </p:nvSpPr>
          <p:spPr bwMode="auto">
            <a:xfrm>
              <a:off x="3178" y="2102"/>
              <a:ext cx="585" cy="644"/>
            </a:xfrm>
            <a:custGeom>
              <a:gdLst>
                <a:gd name="T0" fmla="*/ 223 w 246"/>
                <a:gd name="T1" fmla="*/ 192 h 271"/>
                <a:gd name="T2" fmla="*/ 115 w 246"/>
                <a:gd name="T3" fmla="*/ 193 h 271"/>
                <a:gd name="T4" fmla="*/ 181 w 246"/>
                <a:gd name="T5" fmla="*/ 90 h 271"/>
                <a:gd name="T6" fmla="*/ 182 w 246"/>
                <a:gd name="T7" fmla="*/ 89 h 271"/>
                <a:gd name="T8" fmla="*/ 184 w 246"/>
                <a:gd name="T9" fmla="*/ 85 h 271"/>
                <a:gd name="T10" fmla="*/ 184 w 246"/>
                <a:gd name="T11" fmla="*/ 84 h 271"/>
                <a:gd name="T12" fmla="*/ 186 w 246"/>
                <a:gd name="T13" fmla="*/ 80 h 271"/>
                <a:gd name="T14" fmla="*/ 158 w 246"/>
                <a:gd name="T15" fmla="*/ 9 h 271"/>
                <a:gd name="T16" fmla="*/ 97 w 246"/>
                <a:gd name="T17" fmla="*/ 22 h 271"/>
                <a:gd name="T18" fmla="*/ 88 w 246"/>
                <a:gd name="T19" fmla="*/ 35 h 271"/>
                <a:gd name="T20" fmla="*/ 88 w 246"/>
                <a:gd name="T21" fmla="*/ 36 h 271"/>
                <a:gd name="T22" fmla="*/ 87 w 246"/>
                <a:gd name="T23" fmla="*/ 37 h 271"/>
                <a:gd name="T24" fmla="*/ 9 w 246"/>
                <a:gd name="T25" fmla="*/ 216 h 271"/>
                <a:gd name="T26" fmla="*/ 29 w 246"/>
                <a:gd name="T27" fmla="*/ 268 h 271"/>
                <a:gd name="T28" fmla="*/ 45 w 246"/>
                <a:gd name="T29" fmla="*/ 271 h 271"/>
                <a:gd name="T30" fmla="*/ 46 w 246"/>
                <a:gd name="T31" fmla="*/ 271 h 271"/>
                <a:gd name="T32" fmla="*/ 47 w 246"/>
                <a:gd name="T33" fmla="*/ 271 h 271"/>
                <a:gd name="T34" fmla="*/ 48 w 246"/>
                <a:gd name="T35" fmla="*/ 271 h 271"/>
                <a:gd name="T36" fmla="*/ 224 w 246"/>
                <a:gd name="T37" fmla="*/ 269 h 271"/>
                <a:gd name="T38" fmla="*/ 246 w 246"/>
                <a:gd name="T39" fmla="*/ 247 h 271"/>
                <a:gd name="T40" fmla="*/ 245 w 246"/>
                <a:gd name="T41" fmla="*/ 213 h 271"/>
                <a:gd name="T42" fmla="*/ 223 w 246"/>
                <a:gd name="T43" fmla="*/ 192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6" h="271">
                  <a:moveTo>
                    <a:pt x="223" y="192"/>
                  </a:moveTo>
                  <a:cubicBezTo>
                    <a:pt x="115" y="193"/>
                    <a:pt x="115" y="193"/>
                    <a:pt x="115" y="193"/>
                  </a:cubicBezTo>
                  <a:cubicBezTo>
                    <a:pt x="181" y="90"/>
                    <a:pt x="181" y="90"/>
                    <a:pt x="181" y="90"/>
                  </a:cubicBezTo>
                  <a:cubicBezTo>
                    <a:pt x="181" y="90"/>
                    <a:pt x="181" y="89"/>
                    <a:pt x="182" y="89"/>
                  </a:cubicBezTo>
                  <a:cubicBezTo>
                    <a:pt x="184" y="85"/>
                    <a:pt x="184" y="85"/>
                    <a:pt x="184" y="85"/>
                  </a:cubicBezTo>
                  <a:cubicBezTo>
                    <a:pt x="184" y="85"/>
                    <a:pt x="184" y="84"/>
                    <a:pt x="184" y="84"/>
                  </a:cubicBezTo>
                  <a:cubicBezTo>
                    <a:pt x="185" y="83"/>
                    <a:pt x="186" y="82"/>
                    <a:pt x="186" y="80"/>
                  </a:cubicBezTo>
                  <a:cubicBezTo>
                    <a:pt x="198" y="53"/>
                    <a:pt x="186" y="21"/>
                    <a:pt x="158" y="9"/>
                  </a:cubicBezTo>
                  <a:cubicBezTo>
                    <a:pt x="137" y="0"/>
                    <a:pt x="112" y="6"/>
                    <a:pt x="97" y="22"/>
                  </a:cubicBezTo>
                  <a:cubicBezTo>
                    <a:pt x="93" y="26"/>
                    <a:pt x="90" y="30"/>
                    <a:pt x="88" y="35"/>
                  </a:cubicBezTo>
                  <a:cubicBezTo>
                    <a:pt x="88" y="35"/>
                    <a:pt x="88" y="36"/>
                    <a:pt x="88" y="36"/>
                  </a:cubicBezTo>
                  <a:cubicBezTo>
                    <a:pt x="88" y="36"/>
                    <a:pt x="87" y="36"/>
                    <a:pt x="87" y="37"/>
                  </a:cubicBezTo>
                  <a:cubicBezTo>
                    <a:pt x="9" y="216"/>
                    <a:pt x="9" y="216"/>
                    <a:pt x="9" y="216"/>
                  </a:cubicBezTo>
                  <a:cubicBezTo>
                    <a:pt x="0" y="236"/>
                    <a:pt x="9" y="259"/>
                    <a:pt x="29" y="268"/>
                  </a:cubicBezTo>
                  <a:cubicBezTo>
                    <a:pt x="34" y="270"/>
                    <a:pt x="39" y="271"/>
                    <a:pt x="45" y="271"/>
                  </a:cubicBezTo>
                  <a:cubicBezTo>
                    <a:pt x="45" y="271"/>
                    <a:pt x="45" y="271"/>
                    <a:pt x="46" y="271"/>
                  </a:cubicBezTo>
                  <a:cubicBezTo>
                    <a:pt x="46" y="271"/>
                    <a:pt x="47" y="271"/>
                    <a:pt x="47" y="271"/>
                  </a:cubicBezTo>
                  <a:cubicBezTo>
                    <a:pt x="47" y="271"/>
                    <a:pt x="48" y="271"/>
                    <a:pt x="48" y="271"/>
                  </a:cubicBezTo>
                  <a:cubicBezTo>
                    <a:pt x="224" y="269"/>
                    <a:pt x="224" y="269"/>
                    <a:pt x="224" y="269"/>
                  </a:cubicBezTo>
                  <a:cubicBezTo>
                    <a:pt x="236" y="269"/>
                    <a:pt x="246" y="259"/>
                    <a:pt x="246" y="247"/>
                  </a:cubicBezTo>
                  <a:cubicBezTo>
                    <a:pt x="245" y="213"/>
                    <a:pt x="245" y="213"/>
                    <a:pt x="245" y="213"/>
                  </a:cubicBezTo>
                  <a:cubicBezTo>
                    <a:pt x="245" y="201"/>
                    <a:pt x="235" y="191"/>
                    <a:pt x="223" y="192"/>
                  </a:cubicBezTo>
                  <a:close/>
                </a:path>
              </a:pathLst>
            </a:custGeom>
            <a:solidFill>
              <a:srgbClr val="FF818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淘宝店chenying0907出品 9"/>
            <p:cNvSpPr/>
            <p:nvPr/>
          </p:nvSpPr>
          <p:spPr bwMode="auto">
            <a:xfrm>
              <a:off x="3922" y="2102"/>
              <a:ext cx="584" cy="644"/>
            </a:xfrm>
            <a:custGeom>
              <a:gdLst>
                <a:gd name="T0" fmla="*/ 237 w 246"/>
                <a:gd name="T1" fmla="*/ 216 h 271"/>
                <a:gd name="T2" fmla="*/ 159 w 246"/>
                <a:gd name="T3" fmla="*/ 37 h 271"/>
                <a:gd name="T4" fmla="*/ 158 w 246"/>
                <a:gd name="T5" fmla="*/ 36 h 271"/>
                <a:gd name="T6" fmla="*/ 158 w 246"/>
                <a:gd name="T7" fmla="*/ 35 h 271"/>
                <a:gd name="T8" fmla="*/ 149 w 246"/>
                <a:gd name="T9" fmla="*/ 22 h 271"/>
                <a:gd name="T10" fmla="*/ 87 w 246"/>
                <a:gd name="T11" fmla="*/ 9 h 271"/>
                <a:gd name="T12" fmla="*/ 60 w 246"/>
                <a:gd name="T13" fmla="*/ 80 h 271"/>
                <a:gd name="T14" fmla="*/ 62 w 246"/>
                <a:gd name="T15" fmla="*/ 84 h 271"/>
                <a:gd name="T16" fmla="*/ 62 w 246"/>
                <a:gd name="T17" fmla="*/ 85 h 271"/>
                <a:gd name="T18" fmla="*/ 64 w 246"/>
                <a:gd name="T19" fmla="*/ 89 h 271"/>
                <a:gd name="T20" fmla="*/ 65 w 246"/>
                <a:gd name="T21" fmla="*/ 90 h 271"/>
                <a:gd name="T22" fmla="*/ 131 w 246"/>
                <a:gd name="T23" fmla="*/ 193 h 271"/>
                <a:gd name="T24" fmla="*/ 23 w 246"/>
                <a:gd name="T25" fmla="*/ 192 h 271"/>
                <a:gd name="T26" fmla="*/ 1 w 246"/>
                <a:gd name="T27" fmla="*/ 213 h 271"/>
                <a:gd name="T28" fmla="*/ 0 w 246"/>
                <a:gd name="T29" fmla="*/ 247 h 271"/>
                <a:gd name="T30" fmla="*/ 22 w 246"/>
                <a:gd name="T31" fmla="*/ 269 h 271"/>
                <a:gd name="T32" fmla="*/ 198 w 246"/>
                <a:gd name="T33" fmla="*/ 271 h 271"/>
                <a:gd name="T34" fmla="*/ 199 w 246"/>
                <a:gd name="T35" fmla="*/ 271 h 271"/>
                <a:gd name="T36" fmla="*/ 200 w 246"/>
                <a:gd name="T37" fmla="*/ 271 h 271"/>
                <a:gd name="T38" fmla="*/ 201 w 246"/>
                <a:gd name="T39" fmla="*/ 271 h 271"/>
                <a:gd name="T40" fmla="*/ 217 w 246"/>
                <a:gd name="T41" fmla="*/ 268 h 271"/>
                <a:gd name="T42" fmla="*/ 237 w 246"/>
                <a:gd name="T43" fmla="*/ 216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6" h="271">
                  <a:moveTo>
                    <a:pt x="237" y="216"/>
                  </a:moveTo>
                  <a:cubicBezTo>
                    <a:pt x="159" y="37"/>
                    <a:pt x="159" y="37"/>
                    <a:pt x="159" y="37"/>
                  </a:cubicBezTo>
                  <a:cubicBezTo>
                    <a:pt x="158" y="36"/>
                    <a:pt x="158" y="36"/>
                    <a:pt x="158" y="36"/>
                  </a:cubicBezTo>
                  <a:cubicBezTo>
                    <a:pt x="158" y="36"/>
                    <a:pt x="158" y="35"/>
                    <a:pt x="158" y="35"/>
                  </a:cubicBezTo>
                  <a:cubicBezTo>
                    <a:pt x="156" y="30"/>
                    <a:pt x="152" y="26"/>
                    <a:pt x="149" y="22"/>
                  </a:cubicBezTo>
                  <a:cubicBezTo>
                    <a:pt x="134" y="6"/>
                    <a:pt x="109" y="0"/>
                    <a:pt x="87" y="9"/>
                  </a:cubicBezTo>
                  <a:cubicBezTo>
                    <a:pt x="60" y="21"/>
                    <a:pt x="48" y="53"/>
                    <a:pt x="60" y="80"/>
                  </a:cubicBezTo>
                  <a:cubicBezTo>
                    <a:pt x="60" y="82"/>
                    <a:pt x="61" y="83"/>
                    <a:pt x="62" y="84"/>
                  </a:cubicBezTo>
                  <a:cubicBezTo>
                    <a:pt x="62" y="84"/>
                    <a:pt x="62" y="85"/>
                    <a:pt x="62" y="85"/>
                  </a:cubicBezTo>
                  <a:cubicBezTo>
                    <a:pt x="64" y="89"/>
                    <a:pt x="64" y="89"/>
                    <a:pt x="64" y="89"/>
                  </a:cubicBezTo>
                  <a:cubicBezTo>
                    <a:pt x="65" y="89"/>
                    <a:pt x="65" y="90"/>
                    <a:pt x="65" y="90"/>
                  </a:cubicBezTo>
                  <a:cubicBezTo>
                    <a:pt x="131" y="193"/>
                    <a:pt x="131" y="193"/>
                    <a:pt x="131" y="193"/>
                  </a:cubicBezTo>
                  <a:cubicBezTo>
                    <a:pt x="23" y="192"/>
                    <a:pt x="23" y="192"/>
                    <a:pt x="23" y="192"/>
                  </a:cubicBezTo>
                  <a:cubicBezTo>
                    <a:pt x="11" y="191"/>
                    <a:pt x="1" y="201"/>
                    <a:pt x="1" y="213"/>
                  </a:cubicBezTo>
                  <a:cubicBezTo>
                    <a:pt x="0" y="247"/>
                    <a:pt x="0" y="247"/>
                    <a:pt x="0" y="247"/>
                  </a:cubicBezTo>
                  <a:cubicBezTo>
                    <a:pt x="0" y="259"/>
                    <a:pt x="10" y="269"/>
                    <a:pt x="22" y="269"/>
                  </a:cubicBezTo>
                  <a:cubicBezTo>
                    <a:pt x="198" y="271"/>
                    <a:pt x="198" y="271"/>
                    <a:pt x="198" y="271"/>
                  </a:cubicBezTo>
                  <a:cubicBezTo>
                    <a:pt x="198" y="271"/>
                    <a:pt x="199" y="271"/>
                    <a:pt x="199" y="271"/>
                  </a:cubicBezTo>
                  <a:cubicBezTo>
                    <a:pt x="200" y="271"/>
                    <a:pt x="200" y="271"/>
                    <a:pt x="200" y="271"/>
                  </a:cubicBezTo>
                  <a:cubicBezTo>
                    <a:pt x="201" y="271"/>
                    <a:pt x="201" y="271"/>
                    <a:pt x="201" y="271"/>
                  </a:cubicBezTo>
                  <a:cubicBezTo>
                    <a:pt x="207" y="271"/>
                    <a:pt x="212" y="270"/>
                    <a:pt x="217" y="268"/>
                  </a:cubicBezTo>
                  <a:cubicBezTo>
                    <a:pt x="237" y="259"/>
                    <a:pt x="246" y="236"/>
                    <a:pt x="237" y="216"/>
                  </a:cubicBezTo>
                  <a:close/>
                </a:path>
              </a:pathLst>
            </a:custGeom>
            <a:solidFill>
              <a:srgbClr val="FF818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淘宝店chenying0907出品 10"/>
            <p:cNvSpPr/>
            <p:nvPr/>
          </p:nvSpPr>
          <p:spPr bwMode="auto">
            <a:xfrm>
              <a:off x="3361" y="2073"/>
              <a:ext cx="960" cy="670"/>
            </a:xfrm>
            <a:custGeom>
              <a:gdLst>
                <a:gd name="T0" fmla="*/ 24 w 404"/>
                <a:gd name="T1" fmla="*/ 147 h 282"/>
                <a:gd name="T2" fmla="*/ 95 w 404"/>
                <a:gd name="T3" fmla="*/ 147 h 282"/>
                <a:gd name="T4" fmla="*/ 95 w 404"/>
                <a:gd name="T5" fmla="*/ 195 h 282"/>
                <a:gd name="T6" fmla="*/ 147 w 404"/>
                <a:gd name="T7" fmla="*/ 194 h 282"/>
                <a:gd name="T8" fmla="*/ 178 w 404"/>
                <a:gd name="T9" fmla="*/ 225 h 282"/>
                <a:gd name="T10" fmla="*/ 178 w 404"/>
                <a:gd name="T11" fmla="*/ 259 h 282"/>
                <a:gd name="T12" fmla="*/ 168 w 404"/>
                <a:gd name="T13" fmla="*/ 282 h 282"/>
                <a:gd name="T14" fmla="*/ 239 w 404"/>
                <a:gd name="T15" fmla="*/ 282 h 282"/>
                <a:gd name="T16" fmla="*/ 228 w 404"/>
                <a:gd name="T17" fmla="*/ 259 h 282"/>
                <a:gd name="T18" fmla="*/ 228 w 404"/>
                <a:gd name="T19" fmla="*/ 225 h 282"/>
                <a:gd name="T20" fmla="*/ 260 w 404"/>
                <a:gd name="T21" fmla="*/ 194 h 282"/>
                <a:gd name="T22" fmla="*/ 315 w 404"/>
                <a:gd name="T23" fmla="*/ 195 h 282"/>
                <a:gd name="T24" fmla="*/ 315 w 404"/>
                <a:gd name="T25" fmla="*/ 147 h 282"/>
                <a:gd name="T26" fmla="*/ 381 w 404"/>
                <a:gd name="T27" fmla="*/ 147 h 282"/>
                <a:gd name="T28" fmla="*/ 404 w 404"/>
                <a:gd name="T29" fmla="*/ 88 h 282"/>
                <a:gd name="T30" fmla="*/ 316 w 404"/>
                <a:gd name="T31" fmla="*/ 0 h 282"/>
                <a:gd name="T32" fmla="*/ 283 w 404"/>
                <a:gd name="T33" fmla="*/ 1 h 282"/>
                <a:gd name="T34" fmla="*/ 202 w 404"/>
                <a:gd name="T35" fmla="*/ 165 h 282"/>
                <a:gd name="T36" fmla="*/ 122 w 404"/>
                <a:gd name="T37" fmla="*/ 1 h 282"/>
                <a:gd name="T38" fmla="*/ 89 w 404"/>
                <a:gd name="T39" fmla="*/ 1 h 282"/>
                <a:gd name="T40" fmla="*/ 0 w 404"/>
                <a:gd name="T41" fmla="*/ 89 h 282"/>
                <a:gd name="T42" fmla="*/ 24 w 404"/>
                <a:gd name="T43" fmla="*/ 147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02" h="282">
                  <a:moveTo>
                    <a:pt x="24" y="147"/>
                  </a:moveTo>
                  <a:cubicBezTo>
                    <a:pt x="95" y="147"/>
                    <a:pt x="95" y="147"/>
                    <a:pt x="95" y="147"/>
                  </a:cubicBezTo>
                  <a:cubicBezTo>
                    <a:pt x="95" y="195"/>
                    <a:pt x="95" y="195"/>
                    <a:pt x="95" y="195"/>
                  </a:cubicBezTo>
                  <a:cubicBezTo>
                    <a:pt x="147" y="194"/>
                    <a:pt x="147" y="194"/>
                    <a:pt x="147" y="194"/>
                  </a:cubicBezTo>
                  <a:cubicBezTo>
                    <a:pt x="164" y="194"/>
                    <a:pt x="178" y="208"/>
                    <a:pt x="178" y="225"/>
                  </a:cubicBezTo>
                  <a:cubicBezTo>
                    <a:pt x="178" y="259"/>
                    <a:pt x="178" y="259"/>
                    <a:pt x="178" y="259"/>
                  </a:cubicBezTo>
                  <a:cubicBezTo>
                    <a:pt x="178" y="268"/>
                    <a:pt x="174" y="276"/>
                    <a:pt x="168" y="282"/>
                  </a:cubicBezTo>
                  <a:cubicBezTo>
                    <a:pt x="239" y="282"/>
                    <a:pt x="239" y="282"/>
                    <a:pt x="239" y="282"/>
                  </a:cubicBezTo>
                  <a:cubicBezTo>
                    <a:pt x="232" y="276"/>
                    <a:pt x="228" y="268"/>
                    <a:pt x="228" y="259"/>
                  </a:cubicBezTo>
                  <a:cubicBezTo>
                    <a:pt x="228" y="225"/>
                    <a:pt x="228" y="225"/>
                    <a:pt x="228" y="225"/>
                  </a:cubicBezTo>
                  <a:cubicBezTo>
                    <a:pt x="228" y="208"/>
                    <a:pt x="243" y="194"/>
                    <a:pt x="260" y="194"/>
                  </a:cubicBezTo>
                  <a:cubicBezTo>
                    <a:pt x="315" y="195"/>
                    <a:pt x="315" y="195"/>
                    <a:pt x="315" y="195"/>
                  </a:cubicBezTo>
                  <a:cubicBezTo>
                    <a:pt x="315" y="147"/>
                    <a:pt x="315" y="147"/>
                    <a:pt x="315" y="147"/>
                  </a:cubicBezTo>
                  <a:cubicBezTo>
                    <a:pt x="381" y="147"/>
                    <a:pt x="381" y="147"/>
                    <a:pt x="381" y="147"/>
                  </a:cubicBezTo>
                  <a:cubicBezTo>
                    <a:pt x="395" y="135"/>
                    <a:pt x="404" y="111"/>
                    <a:pt x="404" y="88"/>
                  </a:cubicBezTo>
                  <a:cubicBezTo>
                    <a:pt x="404" y="39"/>
                    <a:pt x="365" y="0"/>
                    <a:pt x="316" y="0"/>
                  </a:cubicBezTo>
                  <a:cubicBezTo>
                    <a:pt x="315" y="0"/>
                    <a:pt x="283" y="1"/>
                    <a:pt x="283" y="1"/>
                  </a:cubicBezTo>
                  <a:cubicBezTo>
                    <a:pt x="202" y="165"/>
                    <a:pt x="202" y="165"/>
                    <a:pt x="202" y="165"/>
                  </a:cubicBezTo>
                  <a:cubicBezTo>
                    <a:pt x="122" y="1"/>
                    <a:pt x="122" y="1"/>
                    <a:pt x="122" y="1"/>
                  </a:cubicBezTo>
                  <a:cubicBezTo>
                    <a:pt x="122" y="1"/>
                    <a:pt x="89" y="1"/>
                    <a:pt x="89" y="1"/>
                  </a:cubicBezTo>
                  <a:cubicBezTo>
                    <a:pt x="40" y="1"/>
                    <a:pt x="0" y="40"/>
                    <a:pt x="0" y="89"/>
                  </a:cubicBezTo>
                  <a:cubicBezTo>
                    <a:pt x="0" y="112"/>
                    <a:pt x="9" y="135"/>
                    <a:pt x="24" y="147"/>
                  </a:cubicBezTo>
                  <a:close/>
                </a:path>
              </a:pathLst>
            </a:custGeom>
            <a:solidFill>
              <a:srgbClr val="FF8181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1" name="淘宝店chenying0907出品 28"/>
          <p:cNvGrpSpPr/>
          <p:nvPr/>
        </p:nvGrpSpPr>
        <p:grpSpPr>
          <a:xfrm>
            <a:off x="3288322" y="5161081"/>
            <a:ext cx="5380893" cy="857379"/>
            <a:chOff x="1675702" y="2671701"/>
            <a:chExt cx="4036196" cy="642887"/>
          </a:xfrm>
        </p:grpSpPr>
        <p:sp>
          <p:nvSpPr>
            <p:cNvPr id="52" name="淘宝店chenying0907出品 16"/>
            <p:cNvSpPr>
              <a:spLocks noChangeArrowheads="1"/>
            </p:cNvSpPr>
            <p:nvPr/>
          </p:nvSpPr>
          <p:spPr bwMode="auto">
            <a:xfrm>
              <a:off x="1675702" y="2671701"/>
              <a:ext cx="4036196" cy="619716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/>
            <a:extLst/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  <a:sym typeface="宋体" pitchFamily="2" charset="-122"/>
              </a:endParaRPr>
            </a:p>
          </p:txBody>
        </p:sp>
        <p:sp>
          <p:nvSpPr>
            <p:cNvPr id="53" name="TextBox 19"/>
            <p:cNvSpPr>
              <a:spLocks noChangeArrowheads="1"/>
            </p:cNvSpPr>
            <p:nvPr/>
          </p:nvSpPr>
          <p:spPr bwMode="auto">
            <a:xfrm>
              <a:off x="1735058" y="2691482"/>
              <a:ext cx="3924079" cy="6231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buFont typeface="Arial"/>
                <a:buNone/>
                <a:defRPr/>
              </a:pPr>
              <a:r>
                <a:rPr lang="zh-CN" altLang="en-US" sz="2400" b="1" smtClean="0">
                  <a:solidFill>
                    <a:schemeClr val="bg1"/>
                  </a:solidFill>
                  <a:ea typeface="华文行楷" panose="02010800040101010101" charset="-122"/>
                  <a:sym typeface="+mn-ea"/>
                </a:rPr>
                <a:t>条件预示可知并启发解题手段，</a:t>
              </a:r>
            </a:p>
            <a:p>
              <a:pPr>
                <a:buFont typeface="Arial"/>
                <a:buNone/>
                <a:defRPr/>
              </a:pPr>
              <a:r>
                <a:rPr lang="zh-CN" altLang="en-US" sz="2400" b="1" smtClean="0">
                  <a:solidFill>
                    <a:schemeClr val="bg1"/>
                  </a:solidFill>
                  <a:ea typeface="华文行楷" panose="02010800040101010101" charset="-122"/>
                  <a:sym typeface="+mn-ea"/>
                </a:rPr>
                <a:t>     结论预告需知并诱导解题方向。</a:t>
              </a:r>
              <a:endParaRPr lang="zh-CN" altLang="en-US" sz="2400" b="1">
                <a:solidFill>
                  <a:schemeClr val="bg1"/>
                </a:solidFill>
                <a:ea typeface="华文行楷" panose="02010800040101010101" charset="-122"/>
                <a:sym typeface="+mn-ea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36409077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淘宝店chenying0907出品 25"/>
          <p:cNvSpPr/>
          <p:nvPr/>
        </p:nvSpPr>
        <p:spPr>
          <a:xfrm>
            <a:off x="6336766" y="2651556"/>
            <a:ext cx="142367" cy="142367"/>
          </a:xfrm>
          <a:prstGeom prst="ellipse">
            <a:avLst/>
          </a:prstGeom>
          <a:noFill/>
          <a:ln w="28575">
            <a:solidFill>
              <a:srgbClr val="FF8181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9" name="淘宝店chenying0907出品 28"/>
          <p:cNvCxnSpPr/>
          <p:nvPr/>
        </p:nvCxnSpPr>
        <p:spPr>
          <a:xfrm>
            <a:off x="6034007" y="2722739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淘宝店chenying0907出品 26"/>
          <p:cNvSpPr/>
          <p:nvPr/>
        </p:nvSpPr>
        <p:spPr>
          <a:xfrm>
            <a:off x="6531606" y="2339376"/>
            <a:ext cx="4061586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 b="1" smtClean="0">
                <a:solidFill>
                  <a:schemeClr val="bg1"/>
                </a:solidFill>
                <a:ea typeface="楷体_GB2312" pitchFamily="2" charset="-122"/>
              </a:rPr>
              <a:t>不如教想法</a:t>
            </a:r>
            <a:r>
              <a:rPr lang="zh-CN" altLang="zh-CN" sz="2400" b="1" smtClean="0">
                <a:solidFill>
                  <a:schemeClr val="bg1"/>
                </a:solidFill>
                <a:ea typeface="楷体_GB2312" pitchFamily="2" charset="-122"/>
              </a:rPr>
              <a:t>,</a:t>
            </a:r>
            <a:endParaRPr lang="en-US" altLang="zh-CN" sz="2400" b="1" smtClean="0">
              <a:solidFill>
                <a:schemeClr val="bg1"/>
              </a:solidFill>
              <a:ea typeface="楷体_GB2312" pitchFamily="2" charset="-122"/>
            </a:endParaRPr>
          </a:p>
          <a:p>
            <a:pPr>
              <a:defRPr/>
            </a:pPr>
            <a:r>
              <a:rPr lang="zh-CN" altLang="en-US" sz="2400" b="1" smtClean="0">
                <a:solidFill>
                  <a:schemeClr val="bg1"/>
                </a:solidFill>
                <a:ea typeface="楷体_GB2312" pitchFamily="2" charset="-122"/>
              </a:rPr>
              <a:t>教如何找到思路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2" name="淘宝店chenying0907出品 31"/>
          <p:cNvSpPr/>
          <p:nvPr/>
        </p:nvSpPr>
        <p:spPr>
          <a:xfrm flipH="1">
            <a:off x="5581386" y="2652505"/>
            <a:ext cx="142367" cy="142367"/>
          </a:xfrm>
          <a:prstGeom prst="ellipse">
            <a:avLst/>
          </a:prstGeom>
          <a:noFill/>
          <a:ln w="28575">
            <a:solidFill>
              <a:srgbClr val="FFD85F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3" name="淘宝店chenying0907出品 32"/>
          <p:cNvCxnSpPr/>
          <p:nvPr/>
        </p:nvCxnSpPr>
        <p:spPr>
          <a:xfrm flipH="1">
            <a:off x="5723753" y="2723688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淘宝店chenying0907出品 33"/>
          <p:cNvSpPr/>
          <p:nvPr/>
        </p:nvSpPr>
        <p:spPr>
          <a:xfrm flipH="1">
            <a:off x="1564039" y="2463410"/>
            <a:ext cx="4061586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/>
              <a:buChar char="•"/>
              <a:defRPr/>
            </a:pPr>
            <a:r>
              <a:rPr lang="zh-CN" altLang="en-US" sz="2800" b="1" smtClean="0">
                <a:solidFill>
                  <a:schemeClr val="bg1"/>
                </a:solidFill>
                <a:ea typeface="楷体_GB2312" pitchFamily="2" charset="-122"/>
              </a:rPr>
              <a:t>讲解法</a:t>
            </a:r>
            <a:endParaRPr lang="zh-CN" altLang="en-US" sz="28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6" name="淘宝店chenying0907出品 35"/>
          <p:cNvSpPr/>
          <p:nvPr/>
        </p:nvSpPr>
        <p:spPr>
          <a:xfrm>
            <a:off x="6336766" y="3795331"/>
            <a:ext cx="142367" cy="142367"/>
          </a:xfrm>
          <a:prstGeom prst="ellipse">
            <a:avLst/>
          </a:prstGeom>
          <a:noFill/>
          <a:ln w="28575">
            <a:solidFill>
              <a:srgbClr val="FF8181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7" name="淘宝店chenying0907出品 36"/>
          <p:cNvCxnSpPr/>
          <p:nvPr/>
        </p:nvCxnSpPr>
        <p:spPr>
          <a:xfrm>
            <a:off x="6034007" y="3866514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淘宝店chenying0907出品 37"/>
          <p:cNvSpPr/>
          <p:nvPr/>
        </p:nvSpPr>
        <p:spPr>
          <a:xfrm>
            <a:off x="6487648" y="3632614"/>
            <a:ext cx="4652206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整合几个题讲，</a:t>
            </a:r>
            <a:r>
              <a:rPr lang="zh-CN" altLang="zh-CN" sz="2400" b="1" smtClean="0">
                <a:solidFill>
                  <a:schemeClr val="bg1"/>
                </a:solidFill>
                <a:ea typeface="楷体_GB2312" pitchFamily="2" charset="-122"/>
              </a:rPr>
              <a:t>讲</a:t>
            </a:r>
            <a:r>
              <a:rPr lang="zh-CN" altLang="en-US" sz="2400" b="1" smtClean="0">
                <a:solidFill>
                  <a:schemeClr val="bg1"/>
                </a:solidFill>
                <a:ea typeface="楷体_GB2312" pitchFamily="2" charset="-122"/>
              </a:rPr>
              <a:t>差异</a:t>
            </a:r>
            <a:r>
              <a:rPr lang="zh-CN" altLang="zh-CN" sz="2400" b="1" smtClean="0">
                <a:solidFill>
                  <a:schemeClr val="bg1"/>
                </a:solidFill>
                <a:ea typeface="楷体_GB2312" pitchFamily="2" charset="-122"/>
              </a:rPr>
              <a:t>,讲</a:t>
            </a:r>
            <a:r>
              <a:rPr lang="zh-CN" altLang="en-US" sz="2400" b="1" smtClean="0">
                <a:solidFill>
                  <a:schemeClr val="bg1"/>
                </a:solidFill>
                <a:ea typeface="楷体_GB2312" pitchFamily="2" charset="-122"/>
              </a:rPr>
              <a:t>变式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0" name="淘宝店chenying0907出品 39"/>
          <p:cNvSpPr/>
          <p:nvPr/>
        </p:nvSpPr>
        <p:spPr>
          <a:xfrm flipH="1">
            <a:off x="5581386" y="3796280"/>
            <a:ext cx="142367" cy="142367"/>
          </a:xfrm>
          <a:prstGeom prst="ellipse">
            <a:avLst/>
          </a:prstGeom>
          <a:noFill/>
          <a:ln w="28575">
            <a:solidFill>
              <a:srgbClr val="FFD85F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1" name="淘宝店chenying0907出品 40"/>
          <p:cNvCxnSpPr/>
          <p:nvPr/>
        </p:nvCxnSpPr>
        <p:spPr>
          <a:xfrm flipH="1">
            <a:off x="5723753" y="3867463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淘宝店chenying0907出品 41"/>
          <p:cNvSpPr/>
          <p:nvPr/>
        </p:nvSpPr>
        <p:spPr>
          <a:xfrm flipH="1">
            <a:off x="1537662" y="3580809"/>
            <a:ext cx="4061586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/>
              <a:buChar char="•"/>
              <a:defRPr/>
            </a:pPr>
            <a:r>
              <a:rPr lang="zh-CN" altLang="en-US" sz="2800" b="1" smtClean="0">
                <a:solidFill>
                  <a:schemeClr val="bg1"/>
                </a:solidFill>
                <a:ea typeface="楷体_GB2312" pitchFamily="2" charset="-122"/>
              </a:rPr>
              <a:t>就题论题</a:t>
            </a:r>
            <a:endParaRPr lang="zh-CN" altLang="en-US" sz="28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4" name="淘宝店chenying0907出品 43"/>
          <p:cNvSpPr/>
          <p:nvPr/>
        </p:nvSpPr>
        <p:spPr>
          <a:xfrm>
            <a:off x="6336766" y="4939105"/>
            <a:ext cx="142367" cy="142367"/>
          </a:xfrm>
          <a:prstGeom prst="ellipse">
            <a:avLst/>
          </a:prstGeom>
          <a:noFill/>
          <a:ln w="28575">
            <a:solidFill>
              <a:srgbClr val="FF8181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5" name="淘宝店chenying0907出品 44"/>
          <p:cNvCxnSpPr/>
          <p:nvPr/>
        </p:nvCxnSpPr>
        <p:spPr>
          <a:xfrm>
            <a:off x="6034007" y="5010288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淘宝店chenying0907出品 45"/>
          <p:cNvSpPr/>
          <p:nvPr/>
        </p:nvSpPr>
        <p:spPr>
          <a:xfrm>
            <a:off x="6496440" y="4415898"/>
            <a:ext cx="4845637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  <a:defRPr/>
            </a:pPr>
            <a:r>
              <a:rPr lang="zh-CN" altLang="en-US" sz="2400" b="1" smtClean="0">
                <a:solidFill>
                  <a:schemeClr val="bg1"/>
                </a:solidFill>
                <a:ea typeface="楷体_GB2312" pitchFamily="2" charset="-122"/>
              </a:rPr>
              <a:t>讲易错处</a:t>
            </a:r>
            <a:r>
              <a:rPr lang="en-US" altLang="zh-CN" sz="2400" b="1" smtClean="0">
                <a:solidFill>
                  <a:schemeClr val="bg1"/>
                </a:solidFill>
                <a:ea typeface="楷体_GB2312" pitchFamily="2" charset="-122"/>
              </a:rPr>
              <a:t>,</a:t>
            </a:r>
            <a:r>
              <a:rPr lang="zh-CN" altLang="en-US" sz="2400" b="1" smtClean="0">
                <a:solidFill>
                  <a:schemeClr val="bg1"/>
                </a:solidFill>
                <a:ea typeface="楷体_GB2312" pitchFamily="2" charset="-122"/>
              </a:rPr>
              <a:t>讲陷阱</a:t>
            </a:r>
            <a:r>
              <a:rPr lang="en-US" altLang="zh-CN" sz="2400" b="1" smtClean="0">
                <a:solidFill>
                  <a:schemeClr val="bg1"/>
                </a:solidFill>
                <a:ea typeface="楷体_GB2312" pitchFamily="2" charset="-122"/>
              </a:rPr>
              <a:t>;</a:t>
            </a:r>
          </a:p>
          <a:p>
            <a:pPr>
              <a:buNone/>
              <a:defRPr/>
            </a:pPr>
            <a:r>
              <a:rPr lang="zh-CN" altLang="en-US" sz="2400" b="1" smtClean="0">
                <a:solidFill>
                  <a:schemeClr val="bg1"/>
                </a:solidFill>
                <a:ea typeface="楷体_GB2312" pitchFamily="2" charset="-122"/>
              </a:rPr>
              <a:t>讲自己碰壁</a:t>
            </a:r>
            <a:r>
              <a:rPr lang="en-US" altLang="zh-CN" sz="2400" b="1" smtClean="0">
                <a:solidFill>
                  <a:schemeClr val="bg1"/>
                </a:solidFill>
                <a:ea typeface="楷体_GB2312" pitchFamily="2" charset="-122"/>
              </a:rPr>
              <a:t>,</a:t>
            </a:r>
            <a:r>
              <a:rPr lang="zh-CN" altLang="en-US" sz="2400" b="1" smtClean="0">
                <a:solidFill>
                  <a:schemeClr val="bg1"/>
                </a:solidFill>
                <a:ea typeface="楷体_GB2312" pitchFamily="2" charset="-122"/>
              </a:rPr>
              <a:t>讲自己思维的弯路</a:t>
            </a:r>
            <a:r>
              <a:rPr lang="en-US" altLang="zh-CN" sz="2400" b="1" smtClean="0">
                <a:solidFill>
                  <a:schemeClr val="bg1"/>
                </a:solidFill>
                <a:ea typeface="楷体_GB2312" pitchFamily="2" charset="-122"/>
              </a:rPr>
              <a:t>,</a:t>
            </a:r>
          </a:p>
          <a:p>
            <a:pPr>
              <a:buNone/>
              <a:defRPr/>
            </a:pPr>
            <a:r>
              <a:rPr lang="zh-CN" altLang="en-US" sz="2400" b="1" smtClean="0">
                <a:solidFill>
                  <a:schemeClr val="bg1"/>
                </a:solidFill>
                <a:ea typeface="楷体_GB2312" pitchFamily="2" charset="-122"/>
              </a:rPr>
              <a:t>讲突破、一题多解、多法归一</a:t>
            </a:r>
            <a:endParaRPr lang="en-US" altLang="zh-CN" sz="2400" b="1" smtClean="0">
              <a:solidFill>
                <a:schemeClr val="bg1"/>
              </a:solidFill>
              <a:ea typeface="楷体_GB2312" pitchFamily="2" charset="-122"/>
            </a:endParaRPr>
          </a:p>
          <a:p>
            <a:pPr>
              <a:defRPr/>
            </a:pPr>
            <a:r>
              <a:rPr lang="zh-CN" altLang="en-US" sz="2400" b="1" smtClean="0">
                <a:solidFill>
                  <a:schemeClr val="bg1"/>
                </a:solidFill>
                <a:ea typeface="楷体_GB2312" pitchFamily="2" charset="-122"/>
              </a:rPr>
              <a:t>让学生经历的解题思维历程</a:t>
            </a:r>
            <a:r>
              <a:rPr lang="en-US" altLang="zh-CN" sz="2400" b="1" smtClean="0">
                <a:solidFill>
                  <a:schemeClr val="bg1"/>
                </a:solidFill>
                <a:ea typeface="楷体_GB2312" pitchFamily="2" charset="-122"/>
              </a:rPr>
              <a:t>!</a:t>
            </a:r>
            <a:endParaRPr lang="zh-CN" altLang="en-US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8" name="淘宝店chenying0907出品 47"/>
          <p:cNvSpPr/>
          <p:nvPr/>
        </p:nvSpPr>
        <p:spPr>
          <a:xfrm flipH="1">
            <a:off x="5581386" y="4940054"/>
            <a:ext cx="142367" cy="142367"/>
          </a:xfrm>
          <a:prstGeom prst="ellipse">
            <a:avLst/>
          </a:prstGeom>
          <a:noFill/>
          <a:ln w="28575">
            <a:solidFill>
              <a:srgbClr val="FFD85F"/>
            </a:solidFill>
          </a:ln>
          <a:effectLst>
            <a:outerShdw blurRad="381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9" name="淘宝店chenying0907出品 48"/>
          <p:cNvCxnSpPr/>
          <p:nvPr/>
        </p:nvCxnSpPr>
        <p:spPr>
          <a:xfrm flipH="1">
            <a:off x="5723753" y="5011237"/>
            <a:ext cx="302759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淘宝店chenying0907出品 49"/>
          <p:cNvSpPr/>
          <p:nvPr/>
        </p:nvSpPr>
        <p:spPr>
          <a:xfrm flipH="1">
            <a:off x="1467324" y="4768544"/>
            <a:ext cx="4061586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/>
              <a:buChar char="•"/>
              <a:defRPr/>
            </a:pPr>
            <a:r>
              <a:rPr lang="zh-CN" altLang="en-US" sz="2400" b="1" smtClean="0">
                <a:solidFill>
                  <a:schemeClr val="bg1"/>
                </a:solidFill>
                <a:ea typeface="楷体_GB2312" pitchFamily="2" charset="-122"/>
              </a:rPr>
              <a:t>讲正确的解法</a:t>
            </a:r>
            <a:endParaRPr lang="en-US" altLang="zh-CN" sz="2400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  <a:sym typeface="+mn-ea"/>
            </a:endParaRPr>
          </a:p>
        </p:txBody>
      </p:sp>
      <p:cxnSp>
        <p:nvCxnSpPr>
          <p:cNvPr id="57" name="淘宝店chenying0907出品 56"/>
          <p:cNvCxnSpPr/>
          <p:nvPr/>
        </p:nvCxnSpPr>
        <p:spPr>
          <a:xfrm rot="16200000" flipH="1">
            <a:off x="3486981" y="3880972"/>
            <a:ext cx="5075281" cy="3781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淘宝店chenying0907出品 60"/>
          <p:cNvSpPr txBox="1"/>
          <p:nvPr/>
        </p:nvSpPr>
        <p:spPr>
          <a:xfrm>
            <a:off x="2461847" y="273466"/>
            <a:ext cx="74207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 smtClean="0">
                <a:solidFill>
                  <a:schemeClr val="bg1"/>
                </a:solidFill>
              </a:rPr>
              <a:t>4-6</a:t>
            </a:r>
            <a:r>
              <a:rPr lang="zh-CN" altLang="en-US" sz="3200" smtClean="0">
                <a:solidFill>
                  <a:schemeClr val="bg1"/>
                </a:solidFill>
              </a:rPr>
              <a:t>、解题教学</a:t>
            </a:r>
            <a:r>
              <a:rPr lang="en-US" altLang="zh-CN" sz="3200" smtClean="0">
                <a:solidFill>
                  <a:schemeClr val="bg1"/>
                </a:solidFill>
              </a:rPr>
              <a:t>@</a:t>
            </a:r>
            <a:r>
              <a:rPr lang="zh-CN" altLang="en-US" sz="3200" smtClean="0">
                <a:solidFill>
                  <a:schemeClr val="bg1"/>
                </a:solidFill>
              </a:rPr>
              <a:t>突出教想法</a:t>
            </a:r>
            <a:endParaRPr lang="zh-CN" altLang="en-US" sz="3200" b="1">
              <a:solidFill>
                <a:schemeClr val="bg1"/>
              </a:solidFill>
              <a:latin typeface="张海山锐谐体" panose="02000000000000000000" pitchFamily="2" charset="-122"/>
              <a:ea typeface="张海山锐谐体" panose="02000000000000000000" pitchFamily="2" charset="-122"/>
            </a:endParaRPr>
          </a:p>
        </p:txBody>
      </p:sp>
      <p:grpSp>
        <p:nvGrpSpPr>
          <p:cNvPr id="55" name="淘宝店chenying0907出品 3"/>
          <p:cNvGrpSpPr/>
          <p:nvPr/>
        </p:nvGrpSpPr>
        <p:grpSpPr>
          <a:xfrm>
            <a:off x="6082359" y="1229989"/>
            <a:ext cx="4449290" cy="911628"/>
            <a:chOff x="6073567" y="1810281"/>
            <a:chExt cx="4449290" cy="911628"/>
          </a:xfrm>
        </p:grpSpPr>
        <p:sp>
          <p:nvSpPr>
            <p:cNvPr id="56" name="同侧圆角淘宝店chenying0907出品 14"/>
            <p:cNvSpPr/>
            <p:nvPr/>
          </p:nvSpPr>
          <p:spPr>
            <a:xfrm rot="5400000">
              <a:off x="7842398" y="41450"/>
              <a:ext cx="911628" cy="4449290"/>
            </a:xfrm>
            <a:prstGeom prst="round2SameRect">
              <a:avLst/>
            </a:prstGeom>
            <a:solidFill>
              <a:srgbClr val="FF6F6F"/>
            </a:solidFill>
            <a:ln>
              <a:noFill/>
            </a:ln>
            <a:effectLst>
              <a:outerShdw blurRad="38100" dist="38100" dir="5400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淘宝店chenying0907出品 58"/>
            <p:cNvSpPr/>
            <p:nvPr/>
          </p:nvSpPr>
          <p:spPr>
            <a:xfrm>
              <a:off x="6461271" y="1962613"/>
              <a:ext cx="2739798" cy="646331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600" b="1" smtClean="0">
                  <a:solidFill>
                    <a:srgbClr val="43434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纤黑简体" panose="02000000000000000000" pitchFamily="2" charset="-122"/>
                  <a:ea typeface="方正正纤黑简体" panose="02000000000000000000" pitchFamily="2" charset="-122"/>
                </a:rPr>
                <a:t>生长数学</a:t>
              </a:r>
              <a:endParaRPr lang="zh-CN" altLang="en-US" sz="3600" b="1">
                <a:solidFill>
                  <a:srgbClr val="43434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纤黑简体" panose="02000000000000000000" pitchFamily="2" charset="-122"/>
                <a:ea typeface="方正正纤黑简体" panose="02000000000000000000" pitchFamily="2" charset="-122"/>
              </a:endParaRPr>
            </a:p>
          </p:txBody>
        </p:sp>
      </p:grpSp>
      <p:grpSp>
        <p:nvGrpSpPr>
          <p:cNvPr id="62" name="淘宝店chenying0907出品 1"/>
          <p:cNvGrpSpPr/>
          <p:nvPr/>
        </p:nvGrpSpPr>
        <p:grpSpPr>
          <a:xfrm>
            <a:off x="1546455" y="1229989"/>
            <a:ext cx="4449086" cy="911628"/>
            <a:chOff x="1537663" y="1810281"/>
            <a:chExt cx="4449086" cy="911628"/>
          </a:xfrm>
        </p:grpSpPr>
        <p:sp>
          <p:nvSpPr>
            <p:cNvPr id="63" name="同侧圆角淘宝店chenying0907出品 15"/>
            <p:cNvSpPr/>
            <p:nvPr/>
          </p:nvSpPr>
          <p:spPr>
            <a:xfrm rot="16200000" flipH="1">
              <a:off x="3306392" y="41552"/>
              <a:ext cx="911628" cy="4449086"/>
            </a:xfrm>
            <a:prstGeom prst="round2SameRect">
              <a:avLst/>
            </a:prstGeom>
            <a:solidFill>
              <a:srgbClr val="FFD85F"/>
            </a:solidFill>
            <a:ln>
              <a:noFill/>
            </a:ln>
            <a:effectLst>
              <a:outerShdw blurRad="38100" dist="38100" dir="5400000" algn="t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淘宝店chenying0907出品 59"/>
            <p:cNvSpPr/>
            <p:nvPr/>
          </p:nvSpPr>
          <p:spPr>
            <a:xfrm>
              <a:off x="2710681" y="1962613"/>
              <a:ext cx="2739798" cy="646331"/>
            </a:xfrm>
            <a:prstGeom prst="rect">
              <a:avLst/>
            </a:prstGeom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/>
              <a:r>
                <a:rPr lang="zh-CN" altLang="en-US" sz="3600" b="1" smtClean="0">
                  <a:solidFill>
                    <a:srgbClr val="43434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纤黑简体" panose="02000000000000000000" pitchFamily="2" charset="-122"/>
                  <a:ea typeface="方正正纤黑简体" panose="02000000000000000000" pitchFamily="2" charset="-122"/>
                </a:rPr>
                <a:t>传统教法</a:t>
              </a:r>
              <a:endParaRPr lang="zh-CN" altLang="en-US" sz="3600" b="1">
                <a:solidFill>
                  <a:srgbClr val="43434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纤黑简体" panose="02000000000000000000" pitchFamily="2" charset="-122"/>
                <a:ea typeface="方正正纤黑简体" panose="02000000000000000000" pitchFamily="2" charset="-122"/>
              </a:endParaRPr>
            </a:p>
          </p:txBody>
        </p:sp>
      </p:grpSp>
      <p:grpSp>
        <p:nvGrpSpPr>
          <p:cNvPr id="65" name="淘宝店chenying0907出品 7"/>
          <p:cNvGrpSpPr/>
          <p:nvPr/>
        </p:nvGrpSpPr>
        <p:grpSpPr>
          <a:xfrm>
            <a:off x="5739757" y="1377793"/>
            <a:ext cx="598384" cy="598384"/>
            <a:chOff x="5730965" y="1958085"/>
            <a:chExt cx="598384" cy="598384"/>
          </a:xfrm>
        </p:grpSpPr>
        <p:sp>
          <p:nvSpPr>
            <p:cNvPr id="66" name="淘宝店chenying0907出品 16"/>
            <p:cNvSpPr/>
            <p:nvPr/>
          </p:nvSpPr>
          <p:spPr>
            <a:xfrm>
              <a:off x="5730965" y="1958085"/>
              <a:ext cx="598384" cy="598384"/>
            </a:xfrm>
            <a:prstGeom prst="ellipse">
              <a:avLst/>
            </a:prstGeom>
            <a:solidFill>
              <a:schemeClr val="bg1"/>
            </a:solidFill>
            <a:ln w="95250">
              <a:solidFill>
                <a:srgbClr val="43434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67" name="Group 4"/>
            <p:cNvGrpSpPr>
              <a:grpSpLocks noChangeAspect="1"/>
            </p:cNvGrpSpPr>
            <p:nvPr/>
          </p:nvGrpSpPr>
          <p:grpSpPr>
            <a:xfrm>
              <a:off x="5869427" y="2094174"/>
              <a:ext cx="314170" cy="322102"/>
              <a:chOff x="3642" y="1958"/>
              <a:chExt cx="396" cy="406"/>
            </a:xfrm>
            <a:solidFill>
              <a:srgbClr val="434343"/>
            </a:solidFill>
          </p:grpSpPr>
          <p:sp>
            <p:nvSpPr>
              <p:cNvPr id="68" name="淘宝店chenying0907出品 5"/>
              <p:cNvSpPr>
                <a:spLocks noEditPoints="1"/>
              </p:cNvSpPr>
              <p:nvPr/>
            </p:nvSpPr>
            <p:spPr bwMode="auto">
              <a:xfrm>
                <a:off x="3642" y="2006"/>
                <a:ext cx="396" cy="358"/>
              </a:xfrm>
              <a:custGeom>
                <a:gdLst>
                  <a:gd name="T0" fmla="*/ 134 w 165"/>
                  <a:gd name="T1" fmla="*/ 0 h 149"/>
                  <a:gd name="T2" fmla="*/ 95 w 165"/>
                  <a:gd name="T3" fmla="*/ 0 h 149"/>
                  <a:gd name="T4" fmla="*/ 73 w 165"/>
                  <a:gd name="T5" fmla="*/ 0 h 149"/>
                  <a:gd name="T6" fmla="*/ 55 w 165"/>
                  <a:gd name="T7" fmla="*/ 14 h 149"/>
                  <a:gd name="T8" fmla="*/ 27 w 165"/>
                  <a:gd name="T9" fmla="*/ 0 h 149"/>
                  <a:gd name="T10" fmla="*/ 0 w 165"/>
                  <a:gd name="T11" fmla="*/ 0 h 149"/>
                  <a:gd name="T12" fmla="*/ 165 w 165"/>
                  <a:gd name="T13" fmla="*/ 149 h 149"/>
                  <a:gd name="T14" fmla="*/ 149 w 165"/>
                  <a:gd name="T15" fmla="*/ 0 h 149"/>
                  <a:gd name="T16" fmla="*/ 14 w 165"/>
                  <a:gd name="T17" fmla="*/ 120 h 149"/>
                  <a:gd name="T18" fmla="*/ 29 w 165"/>
                  <a:gd name="T19" fmla="*/ 115 h 149"/>
                  <a:gd name="T20" fmla="*/ 29 w 165"/>
                  <a:gd name="T21" fmla="*/ 100 h 149"/>
                  <a:gd name="T22" fmla="*/ 14 w 165"/>
                  <a:gd name="T23" fmla="*/ 95 h 149"/>
                  <a:gd name="T24" fmla="*/ 29 w 165"/>
                  <a:gd name="T25" fmla="*/ 95 h 149"/>
                  <a:gd name="T26" fmla="*/ 35 w 165"/>
                  <a:gd name="T27" fmla="*/ 120 h 149"/>
                  <a:gd name="T28" fmla="*/ 49 w 165"/>
                  <a:gd name="T29" fmla="*/ 115 h 149"/>
                  <a:gd name="T30" fmla="*/ 49 w 165"/>
                  <a:gd name="T31" fmla="*/ 100 h 149"/>
                  <a:gd name="T32" fmla="*/ 35 w 165"/>
                  <a:gd name="T33" fmla="*/ 95 h 149"/>
                  <a:gd name="T34" fmla="*/ 49 w 165"/>
                  <a:gd name="T35" fmla="*/ 95 h 149"/>
                  <a:gd name="T36" fmla="*/ 55 w 165"/>
                  <a:gd name="T37" fmla="*/ 120 h 149"/>
                  <a:gd name="T38" fmla="*/ 69 w 165"/>
                  <a:gd name="T39" fmla="*/ 115 h 149"/>
                  <a:gd name="T40" fmla="*/ 69 w 165"/>
                  <a:gd name="T41" fmla="*/ 100 h 149"/>
                  <a:gd name="T42" fmla="*/ 55 w 165"/>
                  <a:gd name="T43" fmla="*/ 95 h 149"/>
                  <a:gd name="T44" fmla="*/ 69 w 165"/>
                  <a:gd name="T45" fmla="*/ 95 h 149"/>
                  <a:gd name="T46" fmla="*/ 55 w 165"/>
                  <a:gd name="T47" fmla="*/ 60 h 149"/>
                  <a:gd name="T48" fmla="*/ 90 w 165"/>
                  <a:gd name="T49" fmla="*/ 135 h 149"/>
                  <a:gd name="T50" fmla="*/ 90 w 165"/>
                  <a:gd name="T51" fmla="*/ 120 h 149"/>
                  <a:gd name="T52" fmla="*/ 75 w 165"/>
                  <a:gd name="T53" fmla="*/ 115 h 149"/>
                  <a:gd name="T54" fmla="*/ 90 w 165"/>
                  <a:gd name="T55" fmla="*/ 115 h 149"/>
                  <a:gd name="T56" fmla="*/ 75 w 165"/>
                  <a:gd name="T57" fmla="*/ 81 h 149"/>
                  <a:gd name="T58" fmla="*/ 90 w 165"/>
                  <a:gd name="T59" fmla="*/ 75 h 149"/>
                  <a:gd name="T60" fmla="*/ 90 w 165"/>
                  <a:gd name="T61" fmla="*/ 60 h 149"/>
                  <a:gd name="T62" fmla="*/ 95 w 165"/>
                  <a:gd name="T63" fmla="*/ 135 h 149"/>
                  <a:gd name="T64" fmla="*/ 110 w 165"/>
                  <a:gd name="T65" fmla="*/ 135 h 149"/>
                  <a:gd name="T66" fmla="*/ 95 w 165"/>
                  <a:gd name="T67" fmla="*/ 100 h 149"/>
                  <a:gd name="T68" fmla="*/ 110 w 165"/>
                  <a:gd name="T69" fmla="*/ 95 h 149"/>
                  <a:gd name="T70" fmla="*/ 110 w 165"/>
                  <a:gd name="T71" fmla="*/ 81 h 149"/>
                  <a:gd name="T72" fmla="*/ 95 w 165"/>
                  <a:gd name="T73" fmla="*/ 75 h 149"/>
                  <a:gd name="T74" fmla="*/ 110 w 165"/>
                  <a:gd name="T75" fmla="*/ 75 h 149"/>
                  <a:gd name="T76" fmla="*/ 116 w 165"/>
                  <a:gd name="T77" fmla="*/ 100 h 149"/>
                  <a:gd name="T78" fmla="*/ 130 w 165"/>
                  <a:gd name="T79" fmla="*/ 95 h 149"/>
                  <a:gd name="T80" fmla="*/ 130 w 165"/>
                  <a:gd name="T81" fmla="*/ 81 h 149"/>
                  <a:gd name="T82" fmla="*/ 116 w 165"/>
                  <a:gd name="T83" fmla="*/ 75 h 149"/>
                  <a:gd name="T84" fmla="*/ 130 w 165"/>
                  <a:gd name="T85" fmla="*/ 75 h 149"/>
                  <a:gd name="T86" fmla="*/ 136 w 165"/>
                  <a:gd name="T87" fmla="*/ 100 h 149"/>
                  <a:gd name="T88" fmla="*/ 151 w 165"/>
                  <a:gd name="T89" fmla="*/ 95 h 149"/>
                  <a:gd name="T90" fmla="*/ 151 w 165"/>
                  <a:gd name="T91" fmla="*/ 81 h 149"/>
                  <a:gd name="T92" fmla="*/ 136 w 165"/>
                  <a:gd name="T93" fmla="*/ 75 h 149"/>
                  <a:gd name="T94" fmla="*/ 151 w 165"/>
                  <a:gd name="T95" fmla="*/ 75 h 149"/>
                  <a:gd name="T96" fmla="*/ 14 w 165"/>
                  <a:gd name="T97" fmla="*/ 46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65" h="149">
                    <a:moveTo>
                      <a:pt x="149" y="0"/>
                    </a:moveTo>
                    <a:cubicBezTo>
                      <a:pt x="134" y="0"/>
                      <a:pt x="134" y="0"/>
                      <a:pt x="134" y="0"/>
                    </a:cubicBezTo>
                    <a:cubicBezTo>
                      <a:pt x="134" y="0"/>
                      <a:pt x="134" y="0"/>
                      <a:pt x="134" y="0"/>
                    </a:cubicBezTo>
                    <a:cubicBezTo>
                      <a:pt x="123" y="0"/>
                      <a:pt x="123" y="0"/>
                      <a:pt x="123" y="0"/>
                    </a:cubicBezTo>
                    <a:cubicBezTo>
                      <a:pt x="121" y="8"/>
                      <a:pt x="116" y="14"/>
                      <a:pt x="109" y="14"/>
                    </a:cubicBezTo>
                    <a:cubicBezTo>
                      <a:pt x="102" y="14"/>
                      <a:pt x="96" y="8"/>
                      <a:pt x="95" y="0"/>
                    </a:cubicBezTo>
                    <a:cubicBezTo>
                      <a:pt x="88" y="0"/>
                      <a:pt x="88" y="0"/>
                      <a:pt x="88" y="0"/>
                    </a:cubicBezTo>
                    <a:cubicBezTo>
                      <a:pt x="88" y="0"/>
                      <a:pt x="88" y="0"/>
                      <a:pt x="88" y="0"/>
                    </a:cubicBezTo>
                    <a:cubicBezTo>
                      <a:pt x="73" y="0"/>
                      <a:pt x="73" y="0"/>
                      <a:pt x="73" y="0"/>
                    </a:cubicBezTo>
                    <a:cubicBezTo>
                      <a:pt x="73" y="0"/>
                      <a:pt x="73" y="0"/>
                      <a:pt x="73" y="0"/>
                    </a:cubicBezTo>
                    <a:cubicBezTo>
                      <a:pt x="70" y="0"/>
                      <a:pt x="70" y="0"/>
                      <a:pt x="70" y="0"/>
                    </a:cubicBezTo>
                    <a:cubicBezTo>
                      <a:pt x="68" y="8"/>
                      <a:pt x="62" y="14"/>
                      <a:pt x="55" y="14"/>
                    </a:cubicBezTo>
                    <a:cubicBezTo>
                      <a:pt x="49" y="14"/>
                      <a:pt x="43" y="8"/>
                      <a:pt x="41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15" y="0"/>
                      <a:pt x="15" y="0"/>
                      <a:pt x="15" y="0"/>
                    </a:cubicBezTo>
                    <a:cubicBezTo>
                      <a:pt x="15" y="0"/>
                      <a:pt x="15" y="0"/>
                      <a:pt x="15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165" y="149"/>
                      <a:pt x="165" y="149"/>
                      <a:pt x="165" y="149"/>
                    </a:cubicBezTo>
                    <a:cubicBezTo>
                      <a:pt x="165" y="8"/>
                      <a:pt x="165" y="8"/>
                      <a:pt x="165" y="8"/>
                    </a:cubicBezTo>
                    <a:cubicBezTo>
                      <a:pt x="165" y="0"/>
                      <a:pt x="165" y="0"/>
                      <a:pt x="165" y="0"/>
                    </a:cubicBezTo>
                    <a:cubicBezTo>
                      <a:pt x="149" y="0"/>
                      <a:pt x="149" y="0"/>
                      <a:pt x="149" y="0"/>
                    </a:cubicBezTo>
                    <a:close/>
                    <a:moveTo>
                      <a:pt x="29" y="135"/>
                    </a:moveTo>
                    <a:cubicBezTo>
                      <a:pt x="14" y="135"/>
                      <a:pt x="14" y="135"/>
                      <a:pt x="14" y="135"/>
                    </a:cubicBezTo>
                    <a:cubicBezTo>
                      <a:pt x="14" y="120"/>
                      <a:pt x="14" y="120"/>
                      <a:pt x="14" y="120"/>
                    </a:cubicBezTo>
                    <a:cubicBezTo>
                      <a:pt x="29" y="120"/>
                      <a:pt x="29" y="120"/>
                      <a:pt x="29" y="120"/>
                    </a:cubicBezTo>
                    <a:lnTo>
                      <a:pt x="29" y="135"/>
                    </a:lnTo>
                    <a:close/>
                    <a:moveTo>
                      <a:pt x="29" y="115"/>
                    </a:moveTo>
                    <a:cubicBezTo>
                      <a:pt x="14" y="115"/>
                      <a:pt x="14" y="115"/>
                      <a:pt x="14" y="115"/>
                    </a:cubicBezTo>
                    <a:cubicBezTo>
                      <a:pt x="14" y="100"/>
                      <a:pt x="14" y="100"/>
                      <a:pt x="14" y="100"/>
                    </a:cubicBezTo>
                    <a:cubicBezTo>
                      <a:pt x="29" y="100"/>
                      <a:pt x="29" y="100"/>
                      <a:pt x="29" y="100"/>
                    </a:cubicBezTo>
                    <a:lnTo>
                      <a:pt x="29" y="115"/>
                    </a:lnTo>
                    <a:close/>
                    <a:moveTo>
                      <a:pt x="29" y="95"/>
                    </a:moveTo>
                    <a:cubicBezTo>
                      <a:pt x="14" y="95"/>
                      <a:pt x="14" y="95"/>
                      <a:pt x="14" y="95"/>
                    </a:cubicBezTo>
                    <a:cubicBezTo>
                      <a:pt x="14" y="81"/>
                      <a:pt x="14" y="81"/>
                      <a:pt x="14" y="81"/>
                    </a:cubicBezTo>
                    <a:cubicBezTo>
                      <a:pt x="29" y="81"/>
                      <a:pt x="29" y="81"/>
                      <a:pt x="29" y="81"/>
                    </a:cubicBezTo>
                    <a:lnTo>
                      <a:pt x="29" y="95"/>
                    </a:lnTo>
                    <a:close/>
                    <a:moveTo>
                      <a:pt x="49" y="135"/>
                    </a:moveTo>
                    <a:cubicBezTo>
                      <a:pt x="35" y="135"/>
                      <a:pt x="35" y="135"/>
                      <a:pt x="35" y="135"/>
                    </a:cubicBezTo>
                    <a:cubicBezTo>
                      <a:pt x="35" y="120"/>
                      <a:pt x="35" y="120"/>
                      <a:pt x="35" y="120"/>
                    </a:cubicBezTo>
                    <a:cubicBezTo>
                      <a:pt x="49" y="120"/>
                      <a:pt x="49" y="120"/>
                      <a:pt x="49" y="120"/>
                    </a:cubicBezTo>
                    <a:lnTo>
                      <a:pt x="49" y="135"/>
                    </a:lnTo>
                    <a:close/>
                    <a:moveTo>
                      <a:pt x="49" y="115"/>
                    </a:moveTo>
                    <a:cubicBezTo>
                      <a:pt x="35" y="115"/>
                      <a:pt x="35" y="115"/>
                      <a:pt x="35" y="115"/>
                    </a:cubicBezTo>
                    <a:cubicBezTo>
                      <a:pt x="35" y="100"/>
                      <a:pt x="35" y="100"/>
                      <a:pt x="35" y="100"/>
                    </a:cubicBezTo>
                    <a:cubicBezTo>
                      <a:pt x="49" y="100"/>
                      <a:pt x="49" y="100"/>
                      <a:pt x="49" y="100"/>
                    </a:cubicBezTo>
                    <a:lnTo>
                      <a:pt x="49" y="115"/>
                    </a:lnTo>
                    <a:close/>
                    <a:moveTo>
                      <a:pt x="49" y="95"/>
                    </a:moveTo>
                    <a:cubicBezTo>
                      <a:pt x="35" y="95"/>
                      <a:pt x="35" y="95"/>
                      <a:pt x="35" y="95"/>
                    </a:cubicBezTo>
                    <a:cubicBezTo>
                      <a:pt x="35" y="81"/>
                      <a:pt x="35" y="81"/>
                      <a:pt x="35" y="81"/>
                    </a:cubicBezTo>
                    <a:cubicBezTo>
                      <a:pt x="49" y="81"/>
                      <a:pt x="49" y="81"/>
                      <a:pt x="49" y="81"/>
                    </a:cubicBezTo>
                    <a:lnTo>
                      <a:pt x="49" y="95"/>
                    </a:lnTo>
                    <a:close/>
                    <a:moveTo>
                      <a:pt x="69" y="135"/>
                    </a:moveTo>
                    <a:cubicBezTo>
                      <a:pt x="55" y="135"/>
                      <a:pt x="55" y="135"/>
                      <a:pt x="55" y="135"/>
                    </a:cubicBezTo>
                    <a:cubicBezTo>
                      <a:pt x="55" y="120"/>
                      <a:pt x="55" y="120"/>
                      <a:pt x="55" y="120"/>
                    </a:cubicBezTo>
                    <a:cubicBezTo>
                      <a:pt x="69" y="120"/>
                      <a:pt x="69" y="120"/>
                      <a:pt x="69" y="120"/>
                    </a:cubicBezTo>
                    <a:lnTo>
                      <a:pt x="69" y="135"/>
                    </a:lnTo>
                    <a:close/>
                    <a:moveTo>
                      <a:pt x="69" y="115"/>
                    </a:moveTo>
                    <a:cubicBezTo>
                      <a:pt x="55" y="115"/>
                      <a:pt x="55" y="115"/>
                      <a:pt x="55" y="115"/>
                    </a:cubicBezTo>
                    <a:cubicBezTo>
                      <a:pt x="55" y="100"/>
                      <a:pt x="55" y="100"/>
                      <a:pt x="55" y="100"/>
                    </a:cubicBezTo>
                    <a:cubicBezTo>
                      <a:pt x="69" y="100"/>
                      <a:pt x="69" y="100"/>
                      <a:pt x="69" y="100"/>
                    </a:cubicBezTo>
                    <a:lnTo>
                      <a:pt x="69" y="115"/>
                    </a:lnTo>
                    <a:close/>
                    <a:moveTo>
                      <a:pt x="69" y="95"/>
                    </a:moveTo>
                    <a:cubicBezTo>
                      <a:pt x="55" y="95"/>
                      <a:pt x="55" y="95"/>
                      <a:pt x="55" y="95"/>
                    </a:cubicBezTo>
                    <a:cubicBezTo>
                      <a:pt x="55" y="81"/>
                      <a:pt x="55" y="81"/>
                      <a:pt x="55" y="81"/>
                    </a:cubicBezTo>
                    <a:cubicBezTo>
                      <a:pt x="69" y="81"/>
                      <a:pt x="69" y="81"/>
                      <a:pt x="69" y="81"/>
                    </a:cubicBezTo>
                    <a:lnTo>
                      <a:pt x="69" y="95"/>
                    </a:lnTo>
                    <a:close/>
                    <a:moveTo>
                      <a:pt x="69" y="75"/>
                    </a:moveTo>
                    <a:cubicBezTo>
                      <a:pt x="55" y="75"/>
                      <a:pt x="55" y="75"/>
                      <a:pt x="55" y="75"/>
                    </a:cubicBezTo>
                    <a:cubicBezTo>
                      <a:pt x="55" y="60"/>
                      <a:pt x="55" y="60"/>
                      <a:pt x="55" y="60"/>
                    </a:cubicBezTo>
                    <a:cubicBezTo>
                      <a:pt x="69" y="60"/>
                      <a:pt x="69" y="60"/>
                      <a:pt x="69" y="60"/>
                    </a:cubicBezTo>
                    <a:lnTo>
                      <a:pt x="69" y="75"/>
                    </a:lnTo>
                    <a:close/>
                    <a:moveTo>
                      <a:pt x="90" y="135"/>
                    </a:moveTo>
                    <a:cubicBezTo>
                      <a:pt x="75" y="135"/>
                      <a:pt x="75" y="135"/>
                      <a:pt x="75" y="135"/>
                    </a:cubicBezTo>
                    <a:cubicBezTo>
                      <a:pt x="75" y="120"/>
                      <a:pt x="75" y="120"/>
                      <a:pt x="75" y="120"/>
                    </a:cubicBezTo>
                    <a:cubicBezTo>
                      <a:pt x="90" y="120"/>
                      <a:pt x="90" y="120"/>
                      <a:pt x="90" y="120"/>
                    </a:cubicBezTo>
                    <a:lnTo>
                      <a:pt x="90" y="135"/>
                    </a:lnTo>
                    <a:close/>
                    <a:moveTo>
                      <a:pt x="90" y="115"/>
                    </a:moveTo>
                    <a:cubicBezTo>
                      <a:pt x="75" y="115"/>
                      <a:pt x="75" y="115"/>
                      <a:pt x="75" y="115"/>
                    </a:cubicBezTo>
                    <a:cubicBezTo>
                      <a:pt x="75" y="100"/>
                      <a:pt x="75" y="100"/>
                      <a:pt x="75" y="100"/>
                    </a:cubicBezTo>
                    <a:cubicBezTo>
                      <a:pt x="90" y="100"/>
                      <a:pt x="90" y="100"/>
                      <a:pt x="90" y="100"/>
                    </a:cubicBezTo>
                    <a:lnTo>
                      <a:pt x="90" y="115"/>
                    </a:lnTo>
                    <a:close/>
                    <a:moveTo>
                      <a:pt x="90" y="95"/>
                    </a:moveTo>
                    <a:cubicBezTo>
                      <a:pt x="75" y="95"/>
                      <a:pt x="75" y="95"/>
                      <a:pt x="75" y="95"/>
                    </a:cubicBezTo>
                    <a:cubicBezTo>
                      <a:pt x="75" y="81"/>
                      <a:pt x="75" y="81"/>
                      <a:pt x="75" y="81"/>
                    </a:cubicBezTo>
                    <a:cubicBezTo>
                      <a:pt x="90" y="81"/>
                      <a:pt x="90" y="81"/>
                      <a:pt x="90" y="81"/>
                    </a:cubicBezTo>
                    <a:lnTo>
                      <a:pt x="90" y="95"/>
                    </a:lnTo>
                    <a:close/>
                    <a:moveTo>
                      <a:pt x="90" y="75"/>
                    </a:moveTo>
                    <a:cubicBezTo>
                      <a:pt x="75" y="75"/>
                      <a:pt x="75" y="75"/>
                      <a:pt x="75" y="75"/>
                    </a:cubicBezTo>
                    <a:cubicBezTo>
                      <a:pt x="75" y="60"/>
                      <a:pt x="75" y="60"/>
                      <a:pt x="75" y="60"/>
                    </a:cubicBezTo>
                    <a:cubicBezTo>
                      <a:pt x="90" y="60"/>
                      <a:pt x="90" y="60"/>
                      <a:pt x="90" y="60"/>
                    </a:cubicBezTo>
                    <a:lnTo>
                      <a:pt x="90" y="75"/>
                    </a:lnTo>
                    <a:close/>
                    <a:moveTo>
                      <a:pt x="110" y="135"/>
                    </a:moveTo>
                    <a:cubicBezTo>
                      <a:pt x="95" y="135"/>
                      <a:pt x="95" y="135"/>
                      <a:pt x="95" y="135"/>
                    </a:cubicBezTo>
                    <a:cubicBezTo>
                      <a:pt x="95" y="120"/>
                      <a:pt x="95" y="120"/>
                      <a:pt x="95" y="120"/>
                    </a:cubicBezTo>
                    <a:cubicBezTo>
                      <a:pt x="110" y="120"/>
                      <a:pt x="110" y="120"/>
                      <a:pt x="110" y="120"/>
                    </a:cubicBezTo>
                    <a:lnTo>
                      <a:pt x="110" y="135"/>
                    </a:lnTo>
                    <a:close/>
                    <a:moveTo>
                      <a:pt x="110" y="115"/>
                    </a:moveTo>
                    <a:cubicBezTo>
                      <a:pt x="95" y="115"/>
                      <a:pt x="95" y="115"/>
                      <a:pt x="95" y="115"/>
                    </a:cubicBezTo>
                    <a:cubicBezTo>
                      <a:pt x="95" y="100"/>
                      <a:pt x="95" y="100"/>
                      <a:pt x="95" y="100"/>
                    </a:cubicBezTo>
                    <a:cubicBezTo>
                      <a:pt x="110" y="100"/>
                      <a:pt x="110" y="100"/>
                      <a:pt x="110" y="100"/>
                    </a:cubicBezTo>
                    <a:lnTo>
                      <a:pt x="110" y="115"/>
                    </a:lnTo>
                    <a:close/>
                    <a:moveTo>
                      <a:pt x="110" y="95"/>
                    </a:moveTo>
                    <a:cubicBezTo>
                      <a:pt x="95" y="95"/>
                      <a:pt x="95" y="95"/>
                      <a:pt x="95" y="95"/>
                    </a:cubicBezTo>
                    <a:cubicBezTo>
                      <a:pt x="95" y="81"/>
                      <a:pt x="95" y="81"/>
                      <a:pt x="95" y="81"/>
                    </a:cubicBezTo>
                    <a:cubicBezTo>
                      <a:pt x="110" y="81"/>
                      <a:pt x="110" y="81"/>
                      <a:pt x="110" y="81"/>
                    </a:cubicBezTo>
                    <a:lnTo>
                      <a:pt x="110" y="95"/>
                    </a:lnTo>
                    <a:close/>
                    <a:moveTo>
                      <a:pt x="110" y="75"/>
                    </a:moveTo>
                    <a:cubicBezTo>
                      <a:pt x="95" y="75"/>
                      <a:pt x="95" y="75"/>
                      <a:pt x="95" y="75"/>
                    </a:cubicBezTo>
                    <a:cubicBezTo>
                      <a:pt x="95" y="60"/>
                      <a:pt x="95" y="60"/>
                      <a:pt x="95" y="60"/>
                    </a:cubicBezTo>
                    <a:cubicBezTo>
                      <a:pt x="110" y="60"/>
                      <a:pt x="110" y="60"/>
                      <a:pt x="110" y="60"/>
                    </a:cubicBezTo>
                    <a:lnTo>
                      <a:pt x="110" y="75"/>
                    </a:lnTo>
                    <a:close/>
                    <a:moveTo>
                      <a:pt x="130" y="115"/>
                    </a:moveTo>
                    <a:cubicBezTo>
                      <a:pt x="116" y="115"/>
                      <a:pt x="116" y="115"/>
                      <a:pt x="116" y="115"/>
                    </a:cubicBezTo>
                    <a:cubicBezTo>
                      <a:pt x="116" y="100"/>
                      <a:pt x="116" y="100"/>
                      <a:pt x="116" y="100"/>
                    </a:cubicBezTo>
                    <a:cubicBezTo>
                      <a:pt x="130" y="100"/>
                      <a:pt x="130" y="100"/>
                      <a:pt x="130" y="100"/>
                    </a:cubicBezTo>
                    <a:lnTo>
                      <a:pt x="130" y="115"/>
                    </a:lnTo>
                    <a:close/>
                    <a:moveTo>
                      <a:pt x="130" y="95"/>
                    </a:moveTo>
                    <a:cubicBezTo>
                      <a:pt x="116" y="95"/>
                      <a:pt x="116" y="95"/>
                      <a:pt x="116" y="95"/>
                    </a:cubicBezTo>
                    <a:cubicBezTo>
                      <a:pt x="116" y="81"/>
                      <a:pt x="116" y="81"/>
                      <a:pt x="116" y="81"/>
                    </a:cubicBezTo>
                    <a:cubicBezTo>
                      <a:pt x="130" y="81"/>
                      <a:pt x="130" y="81"/>
                      <a:pt x="130" y="81"/>
                    </a:cubicBezTo>
                    <a:lnTo>
                      <a:pt x="130" y="95"/>
                    </a:lnTo>
                    <a:close/>
                    <a:moveTo>
                      <a:pt x="130" y="75"/>
                    </a:moveTo>
                    <a:cubicBezTo>
                      <a:pt x="116" y="75"/>
                      <a:pt x="116" y="75"/>
                      <a:pt x="116" y="75"/>
                    </a:cubicBezTo>
                    <a:cubicBezTo>
                      <a:pt x="116" y="60"/>
                      <a:pt x="116" y="60"/>
                      <a:pt x="116" y="60"/>
                    </a:cubicBezTo>
                    <a:cubicBezTo>
                      <a:pt x="130" y="60"/>
                      <a:pt x="130" y="60"/>
                      <a:pt x="130" y="60"/>
                    </a:cubicBezTo>
                    <a:lnTo>
                      <a:pt x="130" y="75"/>
                    </a:lnTo>
                    <a:close/>
                    <a:moveTo>
                      <a:pt x="151" y="115"/>
                    </a:moveTo>
                    <a:cubicBezTo>
                      <a:pt x="136" y="115"/>
                      <a:pt x="136" y="115"/>
                      <a:pt x="136" y="115"/>
                    </a:cubicBezTo>
                    <a:cubicBezTo>
                      <a:pt x="136" y="100"/>
                      <a:pt x="136" y="100"/>
                      <a:pt x="136" y="100"/>
                    </a:cubicBezTo>
                    <a:cubicBezTo>
                      <a:pt x="151" y="100"/>
                      <a:pt x="151" y="100"/>
                      <a:pt x="151" y="100"/>
                    </a:cubicBezTo>
                    <a:lnTo>
                      <a:pt x="151" y="115"/>
                    </a:lnTo>
                    <a:close/>
                    <a:moveTo>
                      <a:pt x="151" y="95"/>
                    </a:moveTo>
                    <a:cubicBezTo>
                      <a:pt x="136" y="95"/>
                      <a:pt x="136" y="95"/>
                      <a:pt x="136" y="95"/>
                    </a:cubicBezTo>
                    <a:cubicBezTo>
                      <a:pt x="136" y="81"/>
                      <a:pt x="136" y="81"/>
                      <a:pt x="136" y="81"/>
                    </a:cubicBezTo>
                    <a:cubicBezTo>
                      <a:pt x="151" y="81"/>
                      <a:pt x="151" y="81"/>
                      <a:pt x="151" y="81"/>
                    </a:cubicBezTo>
                    <a:lnTo>
                      <a:pt x="151" y="95"/>
                    </a:lnTo>
                    <a:close/>
                    <a:moveTo>
                      <a:pt x="151" y="75"/>
                    </a:moveTo>
                    <a:cubicBezTo>
                      <a:pt x="136" y="75"/>
                      <a:pt x="136" y="75"/>
                      <a:pt x="136" y="75"/>
                    </a:cubicBezTo>
                    <a:cubicBezTo>
                      <a:pt x="136" y="60"/>
                      <a:pt x="136" y="60"/>
                      <a:pt x="136" y="60"/>
                    </a:cubicBezTo>
                    <a:cubicBezTo>
                      <a:pt x="151" y="60"/>
                      <a:pt x="151" y="60"/>
                      <a:pt x="151" y="60"/>
                    </a:cubicBezTo>
                    <a:lnTo>
                      <a:pt x="151" y="75"/>
                    </a:lnTo>
                    <a:close/>
                    <a:moveTo>
                      <a:pt x="150" y="34"/>
                    </a:moveTo>
                    <a:cubicBezTo>
                      <a:pt x="150" y="46"/>
                      <a:pt x="150" y="46"/>
                      <a:pt x="150" y="46"/>
                    </a:cubicBezTo>
                    <a:cubicBezTo>
                      <a:pt x="14" y="46"/>
                      <a:pt x="14" y="46"/>
                      <a:pt x="14" y="46"/>
                    </a:cubicBezTo>
                    <a:cubicBezTo>
                      <a:pt x="14" y="34"/>
                      <a:pt x="14" y="34"/>
                      <a:pt x="14" y="34"/>
                    </a:cubicBezTo>
                    <a:lnTo>
                      <a:pt x="150" y="3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Rectangle 6"/>
              <p:cNvSpPr>
                <a:spLocks noChangeArrowheads="1"/>
              </p:cNvSpPr>
              <p:nvPr/>
            </p:nvSpPr>
            <p:spPr bwMode="auto">
              <a:xfrm>
                <a:off x="3757" y="1958"/>
                <a:ext cx="36" cy="6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Rectangle 7"/>
              <p:cNvSpPr>
                <a:spLocks noChangeArrowheads="1"/>
              </p:cNvSpPr>
              <p:nvPr/>
            </p:nvSpPr>
            <p:spPr bwMode="auto">
              <a:xfrm>
                <a:off x="3884" y="1958"/>
                <a:ext cx="36" cy="6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6011573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2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6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77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84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90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32" grpId="0"/>
      <p:bldP spid="34" grpId="0"/>
      <p:bldP spid="36" grpId="0"/>
      <p:bldP spid="38" grpId="0"/>
      <p:bldP spid="40" grpId="0"/>
      <p:bldP spid="42" grpId="0"/>
      <p:bldP spid="44" grpId="0"/>
      <p:bldP spid="46" grpId="0"/>
      <p:bldP spid="48" grpId="0"/>
      <p:bldP spid="5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45"/>
          <p:cNvGrpSpPr/>
          <p:nvPr/>
        </p:nvGrpSpPr>
        <p:grpSpPr>
          <a:xfrm>
            <a:off x="4885268" y="2180862"/>
            <a:ext cx="1544739" cy="2632740"/>
            <a:chOff x="4620464" y="2113215"/>
            <a:chExt cx="1716281" cy="2632740"/>
          </a:xfrm>
          <a:solidFill>
            <a:srgbClr val="0070C0"/>
          </a:solidFill>
        </p:grpSpPr>
        <p:sp>
          <p:nvSpPr>
            <p:cNvPr id="47" name="梯形 46"/>
            <p:cNvSpPr/>
            <p:nvPr/>
          </p:nvSpPr>
          <p:spPr>
            <a:xfrm rot="5400000">
              <a:off x="4072040" y="3142553"/>
              <a:ext cx="1669739" cy="572892"/>
            </a:xfrm>
            <a:prstGeom prst="trapezoid">
              <a:avLst>
                <a:gd name="adj" fmla="val 57643"/>
              </a:avLst>
            </a:prstGeom>
            <a:gradFill>
              <a:gsLst>
                <a:gs pos="100000">
                  <a:srgbClr val="003ECE"/>
                </a:gs>
                <a:gs pos="0">
                  <a:srgbClr val="001E9E"/>
                </a:gs>
              </a:gsLst>
              <a:lin ang="9600000" scaled="0"/>
            </a:gradFill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870352">
                <a:defRPr/>
              </a:pPr>
              <a:endParaRPr lang="zh-CN" altLang="en-US" sz="1700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48" name="梯形 47"/>
            <p:cNvSpPr/>
            <p:nvPr/>
          </p:nvSpPr>
          <p:spPr>
            <a:xfrm rot="8993242">
              <a:off x="4664982" y="2113215"/>
              <a:ext cx="1669739" cy="572892"/>
            </a:xfrm>
            <a:prstGeom prst="trapezoid">
              <a:avLst>
                <a:gd name="adj" fmla="val 57643"/>
              </a:avLst>
            </a:prstGeom>
            <a:gradFill>
              <a:gsLst>
                <a:gs pos="0">
                  <a:srgbClr val="001E9E"/>
                </a:gs>
                <a:gs pos="100000">
                  <a:srgbClr val="003ECE"/>
                </a:gs>
              </a:gsLst>
              <a:lin ang="9600000" scaled="0"/>
            </a:gradFill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870352">
                <a:defRPr/>
              </a:pPr>
              <a:endParaRPr lang="zh-CN" altLang="en-US" sz="1700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49" name="梯形 48"/>
            <p:cNvSpPr/>
            <p:nvPr/>
          </p:nvSpPr>
          <p:spPr>
            <a:xfrm rot="1800000">
              <a:off x="4667006" y="4173063"/>
              <a:ext cx="1669739" cy="572892"/>
            </a:xfrm>
            <a:prstGeom prst="trapezoid">
              <a:avLst>
                <a:gd name="adj" fmla="val 57643"/>
              </a:avLst>
            </a:prstGeom>
            <a:gradFill>
              <a:gsLst>
                <a:gs pos="0">
                  <a:srgbClr val="60197B"/>
                </a:gs>
                <a:gs pos="100000">
                  <a:srgbClr val="001E9E"/>
                </a:gs>
              </a:gsLst>
              <a:lin ang="9600000" scaled="0"/>
            </a:gradFill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870352">
                <a:defRPr/>
              </a:pPr>
              <a:endParaRPr lang="zh-CN" altLang="en-US" sz="1700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4" name="组合 49"/>
          <p:cNvGrpSpPr/>
          <p:nvPr/>
        </p:nvGrpSpPr>
        <p:grpSpPr>
          <a:xfrm>
            <a:off x="5998149" y="2179693"/>
            <a:ext cx="1544735" cy="2632728"/>
            <a:chOff x="5856933" y="2112051"/>
            <a:chExt cx="1716277" cy="2632728"/>
          </a:xfrm>
          <a:solidFill>
            <a:srgbClr val="0070C0"/>
          </a:solidFill>
        </p:grpSpPr>
        <p:sp>
          <p:nvSpPr>
            <p:cNvPr id="51" name="梯形 50"/>
            <p:cNvSpPr/>
            <p:nvPr/>
          </p:nvSpPr>
          <p:spPr>
            <a:xfrm rot="16200000" flipH="1">
              <a:off x="6451894" y="3142555"/>
              <a:ext cx="1669739" cy="572892"/>
            </a:xfrm>
            <a:prstGeom prst="trapezoid">
              <a:avLst>
                <a:gd name="adj" fmla="val 57643"/>
              </a:avLst>
            </a:prstGeom>
            <a:gradFill>
              <a:gsLst>
                <a:gs pos="100000">
                  <a:srgbClr val="D31C7E"/>
                </a:gs>
                <a:gs pos="0">
                  <a:srgbClr val="FF0A3B"/>
                </a:gs>
              </a:gsLst>
              <a:lin ang="9600000" scaled="0"/>
            </a:gradFill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870352">
                <a:defRPr/>
              </a:pPr>
              <a:endParaRPr lang="zh-CN" altLang="en-US" sz="1700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52" name="梯形 51"/>
            <p:cNvSpPr/>
            <p:nvPr/>
          </p:nvSpPr>
          <p:spPr>
            <a:xfrm rot="19793242" flipH="1">
              <a:off x="5858956" y="4171887"/>
              <a:ext cx="1669739" cy="572892"/>
            </a:xfrm>
            <a:prstGeom prst="trapezoid">
              <a:avLst>
                <a:gd name="adj" fmla="val 57643"/>
              </a:avLst>
            </a:prstGeom>
            <a:gradFill>
              <a:gsLst>
                <a:gs pos="0">
                  <a:srgbClr val="60197B"/>
                </a:gs>
                <a:gs pos="100000">
                  <a:srgbClr val="FF0A3B"/>
                </a:gs>
              </a:gsLst>
              <a:lin ang="9600000" scaled="0"/>
            </a:gradFill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870352">
                <a:defRPr/>
              </a:pPr>
              <a:endParaRPr lang="zh-CN" altLang="en-US" sz="1700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  <p:sp>
          <p:nvSpPr>
            <p:cNvPr id="53" name="梯形 52"/>
            <p:cNvSpPr/>
            <p:nvPr/>
          </p:nvSpPr>
          <p:spPr>
            <a:xfrm rot="12600000" flipH="1">
              <a:off x="5856933" y="2112051"/>
              <a:ext cx="1669739" cy="572892"/>
            </a:xfrm>
            <a:prstGeom prst="trapezoid">
              <a:avLst>
                <a:gd name="adj" fmla="val 57643"/>
              </a:avLst>
            </a:prstGeom>
            <a:gradFill>
              <a:gsLst>
                <a:gs pos="0">
                  <a:srgbClr val="D31C7E"/>
                </a:gs>
                <a:gs pos="100000">
                  <a:srgbClr val="003ECE"/>
                </a:gs>
              </a:gsLst>
              <a:lin ang="9600000" scaled="0"/>
            </a:gradFill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870352">
                <a:defRPr/>
              </a:pPr>
              <a:endParaRPr lang="zh-CN" altLang="en-US" sz="1700" kern="0">
                <a:solidFill>
                  <a:prstClr val="white"/>
                </a:solidFill>
                <a:cs typeface="+mn-ea"/>
                <a:sym typeface="+mn-lt"/>
              </a:endParaRPr>
            </a:p>
          </p:txBody>
        </p:sp>
      </p:grpSp>
      <p:cxnSp>
        <p:nvCxnSpPr>
          <p:cNvPr id="54" name="直接连接符 53"/>
          <p:cNvCxnSpPr/>
          <p:nvPr/>
        </p:nvCxnSpPr>
        <p:spPr>
          <a:xfrm flipV="1">
            <a:off x="1388794" y="3493726"/>
            <a:ext cx="3300047" cy="1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tailEnd type="oval"/>
          </a:ln>
          <a:effectLst/>
        </p:spPr>
      </p:cxnSp>
      <p:sp>
        <p:nvSpPr>
          <p:cNvPr id="55" name="任意多边形 54"/>
          <p:cNvSpPr/>
          <p:nvPr/>
        </p:nvSpPr>
        <p:spPr>
          <a:xfrm>
            <a:off x="1388796" y="1756723"/>
            <a:ext cx="3869501" cy="432087"/>
          </a:xfrm>
          <a:custGeom>
            <a:gdLst>
              <a:gd name="connsiteX0" fmla="*/ 0 w 3611880"/>
              <a:gd name="connsiteY0" fmla="*/ 0 h 678180"/>
              <a:gd name="connsiteX1" fmla="*/ 2933700 w 3611880"/>
              <a:gd name="connsiteY1" fmla="*/ 0 h 678180"/>
              <a:gd name="connsiteX2" fmla="*/ 3611880 w 3611880"/>
              <a:gd name="connsiteY2" fmla="*/ 678180 h 67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11879" h="678180">
                <a:moveTo>
                  <a:pt x="0" y="0"/>
                </a:moveTo>
                <a:lnTo>
                  <a:pt x="2933700" y="0"/>
                </a:lnTo>
                <a:lnTo>
                  <a:pt x="3611880" y="678180"/>
                </a:lnTo>
              </a:path>
            </a:pathLst>
          </a:custGeom>
          <a:noFill/>
          <a:ln w="12700" cap="flat" cmpd="sng" algn="ctr">
            <a:solidFill>
              <a:schemeClr val="tx1"/>
            </a:solidFill>
            <a:prstDash val="solid"/>
            <a:tailEnd type="oval"/>
          </a:ln>
          <a:effectLst/>
        </p:spPr>
        <p:txBody>
          <a:bodyPr lIns="82294" tIns="41147" rIns="82294" bIns="41147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870352">
              <a:defRPr/>
            </a:pPr>
            <a:endParaRPr lang="zh-CN" altLang="en-US" sz="1700" kern="0">
              <a:solidFill>
                <a:prstClr val="black"/>
              </a:solidFill>
              <a:cs typeface="+mn-ea"/>
              <a:sym typeface="+mn-lt"/>
            </a:endParaRPr>
          </a:p>
        </p:txBody>
      </p:sp>
      <p:sp>
        <p:nvSpPr>
          <p:cNvPr id="56" name="任意多边形 55"/>
          <p:cNvSpPr/>
          <p:nvPr/>
        </p:nvSpPr>
        <p:spPr>
          <a:xfrm flipV="1">
            <a:off x="1385314" y="4798639"/>
            <a:ext cx="3869501" cy="432087"/>
          </a:xfrm>
          <a:custGeom>
            <a:gdLst>
              <a:gd name="connsiteX0" fmla="*/ 0 w 3611880"/>
              <a:gd name="connsiteY0" fmla="*/ 0 h 678180"/>
              <a:gd name="connsiteX1" fmla="*/ 2933700 w 3611880"/>
              <a:gd name="connsiteY1" fmla="*/ 0 h 678180"/>
              <a:gd name="connsiteX2" fmla="*/ 3611880 w 3611880"/>
              <a:gd name="connsiteY2" fmla="*/ 678180 h 67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11879" h="678180">
                <a:moveTo>
                  <a:pt x="0" y="0"/>
                </a:moveTo>
                <a:lnTo>
                  <a:pt x="2933700" y="0"/>
                </a:lnTo>
                <a:lnTo>
                  <a:pt x="3611880" y="678180"/>
                </a:lnTo>
              </a:path>
            </a:pathLst>
          </a:custGeom>
          <a:noFill/>
          <a:ln w="12700" cap="flat" cmpd="sng" algn="ctr">
            <a:solidFill>
              <a:schemeClr val="tx1"/>
            </a:solidFill>
            <a:prstDash val="solid"/>
            <a:tailEnd type="oval"/>
          </a:ln>
          <a:effectLst/>
        </p:spPr>
        <p:txBody>
          <a:bodyPr lIns="82294" tIns="41147" rIns="82294" bIns="41147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870352">
              <a:defRPr/>
            </a:pPr>
            <a:endParaRPr lang="zh-CN" altLang="en-US" sz="1700" kern="0">
              <a:solidFill>
                <a:prstClr val="black"/>
              </a:solidFill>
              <a:cs typeface="+mn-ea"/>
              <a:sym typeface="+mn-lt"/>
            </a:endParaRPr>
          </a:p>
        </p:txBody>
      </p:sp>
      <p:cxnSp>
        <p:nvCxnSpPr>
          <p:cNvPr id="57" name="直接连接符 56"/>
          <p:cNvCxnSpPr/>
          <p:nvPr/>
        </p:nvCxnSpPr>
        <p:spPr>
          <a:xfrm flipH="1">
            <a:off x="7739310" y="3493725"/>
            <a:ext cx="3298543" cy="2921"/>
          </a:xfrm>
          <a:prstGeom prst="line">
            <a:avLst/>
          </a:prstGeom>
          <a:noFill/>
          <a:ln w="12700" cap="flat" cmpd="sng" algn="ctr">
            <a:solidFill>
              <a:schemeClr val="tx1"/>
            </a:solidFill>
            <a:prstDash val="solid"/>
            <a:tailEnd type="oval"/>
          </a:ln>
          <a:effectLst/>
        </p:spPr>
      </p:cxnSp>
      <p:sp>
        <p:nvSpPr>
          <p:cNvPr id="58" name="任意多边形 57"/>
          <p:cNvSpPr/>
          <p:nvPr/>
        </p:nvSpPr>
        <p:spPr>
          <a:xfrm flipH="1">
            <a:off x="7169861" y="1756723"/>
            <a:ext cx="3867991" cy="432087"/>
          </a:xfrm>
          <a:custGeom>
            <a:gdLst>
              <a:gd name="connsiteX0" fmla="*/ 0 w 3611880"/>
              <a:gd name="connsiteY0" fmla="*/ 0 h 678180"/>
              <a:gd name="connsiteX1" fmla="*/ 2933700 w 3611880"/>
              <a:gd name="connsiteY1" fmla="*/ 0 h 678180"/>
              <a:gd name="connsiteX2" fmla="*/ 3611880 w 3611880"/>
              <a:gd name="connsiteY2" fmla="*/ 678180 h 67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11879" h="678180">
                <a:moveTo>
                  <a:pt x="0" y="0"/>
                </a:moveTo>
                <a:lnTo>
                  <a:pt x="2933700" y="0"/>
                </a:lnTo>
                <a:lnTo>
                  <a:pt x="3611880" y="678180"/>
                </a:lnTo>
              </a:path>
            </a:pathLst>
          </a:custGeom>
          <a:noFill/>
          <a:ln w="12700" cap="flat" cmpd="sng" algn="ctr">
            <a:solidFill>
              <a:schemeClr val="tx1"/>
            </a:solidFill>
            <a:prstDash val="solid"/>
            <a:tailEnd type="oval"/>
          </a:ln>
          <a:effectLst/>
        </p:spPr>
        <p:txBody>
          <a:bodyPr lIns="82294" tIns="41147" rIns="82294" bIns="41147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870352">
              <a:defRPr/>
            </a:pPr>
            <a:endParaRPr lang="zh-CN" altLang="en-US" sz="1700" kern="0">
              <a:solidFill>
                <a:prstClr val="black"/>
              </a:solidFill>
              <a:cs typeface="+mn-ea"/>
              <a:sym typeface="+mn-lt"/>
            </a:endParaRPr>
          </a:p>
        </p:txBody>
      </p:sp>
      <p:sp>
        <p:nvSpPr>
          <p:cNvPr id="59" name="任意多边形 58"/>
          <p:cNvSpPr/>
          <p:nvPr/>
        </p:nvSpPr>
        <p:spPr>
          <a:xfrm flipH="1" flipV="1">
            <a:off x="7173341" y="4798639"/>
            <a:ext cx="3867991" cy="432087"/>
          </a:xfrm>
          <a:custGeom>
            <a:gdLst>
              <a:gd name="connsiteX0" fmla="*/ 0 w 3611880"/>
              <a:gd name="connsiteY0" fmla="*/ 0 h 678180"/>
              <a:gd name="connsiteX1" fmla="*/ 2933700 w 3611880"/>
              <a:gd name="connsiteY1" fmla="*/ 0 h 678180"/>
              <a:gd name="connsiteX2" fmla="*/ 3611880 w 3611880"/>
              <a:gd name="connsiteY2" fmla="*/ 678180 h 67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11879" h="678180">
                <a:moveTo>
                  <a:pt x="0" y="0"/>
                </a:moveTo>
                <a:lnTo>
                  <a:pt x="2933700" y="0"/>
                </a:lnTo>
                <a:lnTo>
                  <a:pt x="3611880" y="678180"/>
                </a:lnTo>
              </a:path>
            </a:pathLst>
          </a:custGeom>
          <a:noFill/>
          <a:ln w="12700" cap="flat" cmpd="sng" algn="ctr">
            <a:solidFill>
              <a:schemeClr val="tx1"/>
            </a:solidFill>
            <a:prstDash val="solid"/>
            <a:tailEnd type="oval"/>
          </a:ln>
          <a:effectLst/>
        </p:spPr>
        <p:txBody>
          <a:bodyPr lIns="82294" tIns="41147" rIns="82294" bIns="41147" rtlCol="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870352">
              <a:defRPr/>
            </a:pPr>
            <a:endParaRPr lang="zh-CN" altLang="en-US" sz="1700" kern="0">
              <a:solidFill>
                <a:prstClr val="black"/>
              </a:solidFill>
              <a:cs typeface="+mn-ea"/>
              <a:sym typeface="+mn-lt"/>
            </a:endParaRPr>
          </a:p>
        </p:txBody>
      </p:sp>
      <p:grpSp>
        <p:nvGrpSpPr>
          <p:cNvPr id="5" name="组合 65"/>
          <p:cNvGrpSpPr/>
          <p:nvPr/>
        </p:nvGrpSpPr>
        <p:grpSpPr>
          <a:xfrm>
            <a:off x="1352679" y="1398050"/>
            <a:ext cx="3201733" cy="788106"/>
            <a:chOff x="812801" y="1286446"/>
            <a:chExt cx="3557280" cy="788106"/>
          </a:xfrm>
        </p:grpSpPr>
        <p:sp>
          <p:nvSpPr>
            <p:cNvPr id="67" name="文本框 45"/>
            <p:cNvSpPr txBox="1"/>
            <p:nvPr/>
          </p:nvSpPr>
          <p:spPr>
            <a:xfrm>
              <a:off x="1028809" y="1286446"/>
              <a:ext cx="3341272" cy="7571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>
                <a:lnSpc>
                  <a:spcPct val="90000"/>
                </a:lnSpc>
                <a:spcBef>
                  <a:spcPts val="900"/>
                </a:spcBef>
              </a:pPr>
              <a:r>
                <a:rPr lang="zh-CN" altLang="en-US" sz="2400" smtClean="0">
                  <a:latin typeface="微软雅黑" pitchFamily="34" charset="-122"/>
                  <a:ea typeface="微软雅黑" pitchFamily="34" charset="-122"/>
                </a:rPr>
                <a:t>它是什么？如何表示？还能如何表示？</a:t>
              </a:r>
              <a:endParaRPr lang="zh-CN" altLang="en-US" sz="2000" b="1">
                <a:cs typeface="+mn-ea"/>
                <a:sym typeface="+mn-lt"/>
              </a:endParaRPr>
            </a:p>
          </p:txBody>
        </p:sp>
        <p:sp>
          <p:nvSpPr>
            <p:cNvPr id="68" name="文本框 48"/>
            <p:cNvSpPr txBox="1"/>
            <p:nvPr/>
          </p:nvSpPr>
          <p:spPr>
            <a:xfrm>
              <a:off x="812801" y="1743179"/>
              <a:ext cx="3363063" cy="3313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en-US" altLang="zh-CN" sz="130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6" name="组合 68"/>
          <p:cNvGrpSpPr/>
          <p:nvPr/>
        </p:nvGrpSpPr>
        <p:grpSpPr>
          <a:xfrm>
            <a:off x="1300885" y="3084810"/>
            <a:ext cx="3465551" cy="830997"/>
            <a:chOff x="325472" y="3069916"/>
            <a:chExt cx="3850399" cy="830997"/>
          </a:xfrm>
        </p:grpSpPr>
        <p:sp>
          <p:nvSpPr>
            <p:cNvPr id="70" name="文本框 46"/>
            <p:cNvSpPr txBox="1"/>
            <p:nvPr/>
          </p:nvSpPr>
          <p:spPr>
            <a:xfrm>
              <a:off x="325472" y="3069916"/>
              <a:ext cx="378087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35000"/>
                </a:spcBef>
                <a:buFont typeface="Arial"/>
                <a:buChar char="•"/>
                <a:defRPr/>
              </a:pPr>
              <a:r>
                <a:rPr lang="zh-CN" altLang="en-US" sz="2400" smtClean="0">
                  <a:solidFill>
                    <a:srgbClr val="000066"/>
                  </a:solidFill>
                  <a:latin typeface="微软雅黑" pitchFamily="34" charset="-122"/>
                  <a:ea typeface="微软雅黑" pitchFamily="34" charset="-122"/>
                </a:rPr>
                <a:t>它有什么性质？如何表示？还能如何表示？</a:t>
              </a:r>
              <a:endParaRPr lang="zh-CN" altLang="en-US" sz="2400">
                <a:solidFill>
                  <a:srgbClr val="000066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71" name="文本框 49"/>
            <p:cNvSpPr txBox="1"/>
            <p:nvPr/>
          </p:nvSpPr>
          <p:spPr>
            <a:xfrm>
              <a:off x="812809" y="3489638"/>
              <a:ext cx="3363062" cy="3313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en-US" altLang="zh-CN" sz="130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7" name="组合 71"/>
          <p:cNvGrpSpPr/>
          <p:nvPr/>
        </p:nvGrpSpPr>
        <p:grpSpPr>
          <a:xfrm>
            <a:off x="1327639" y="4878529"/>
            <a:ext cx="3807068" cy="757130"/>
            <a:chOff x="710725" y="4851203"/>
            <a:chExt cx="3469899" cy="1191138"/>
          </a:xfrm>
        </p:grpSpPr>
        <p:sp>
          <p:nvSpPr>
            <p:cNvPr id="73" name="文本框 47"/>
            <p:cNvSpPr txBox="1"/>
            <p:nvPr/>
          </p:nvSpPr>
          <p:spPr>
            <a:xfrm>
              <a:off x="710725" y="4851203"/>
              <a:ext cx="3063474" cy="11911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>
                <a:lnSpc>
                  <a:spcPct val="90000"/>
                </a:lnSpc>
                <a:spcBef>
                  <a:spcPts val="900"/>
                </a:spcBef>
              </a:pPr>
              <a:r>
                <a:rPr lang="zh-CN" altLang="en-US" sz="2400" smtClean="0">
                  <a:latin typeface="微软雅黑" pitchFamily="34" charset="-122"/>
                  <a:ea typeface="微软雅黑" pitchFamily="34" charset="-122"/>
                </a:rPr>
                <a:t>它们有什么关系？如何表示？ 还能如何表示？</a:t>
              </a:r>
              <a:endParaRPr lang="zh-CN" altLang="en-US" sz="2000" b="1">
                <a:cs typeface="+mn-ea"/>
                <a:sym typeface="+mn-lt"/>
              </a:endParaRPr>
            </a:p>
          </p:txBody>
        </p:sp>
        <p:sp>
          <p:nvSpPr>
            <p:cNvPr id="74" name="文本框 50"/>
            <p:cNvSpPr txBox="1"/>
            <p:nvPr/>
          </p:nvSpPr>
          <p:spPr>
            <a:xfrm>
              <a:off x="817562" y="5221251"/>
              <a:ext cx="3363062" cy="3313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r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en-US" altLang="zh-CN" sz="130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8" name="组合 74"/>
          <p:cNvGrpSpPr/>
          <p:nvPr/>
        </p:nvGrpSpPr>
        <p:grpSpPr>
          <a:xfrm>
            <a:off x="7631721" y="1365854"/>
            <a:ext cx="3648808" cy="961057"/>
            <a:chOff x="7981475" y="1315793"/>
            <a:chExt cx="4054007" cy="961058"/>
          </a:xfrm>
        </p:grpSpPr>
        <p:sp>
          <p:nvSpPr>
            <p:cNvPr id="76" name="文本框 51"/>
            <p:cNvSpPr txBox="1"/>
            <p:nvPr/>
          </p:nvSpPr>
          <p:spPr>
            <a:xfrm>
              <a:off x="7981475" y="1315793"/>
              <a:ext cx="4054007" cy="830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35000"/>
                </a:spcBef>
                <a:buFont typeface="Arial"/>
                <a:buChar char="•"/>
                <a:defRPr/>
              </a:pPr>
              <a:r>
                <a:rPr lang="zh-CN" altLang="en-US" sz="2400" smtClean="0">
                  <a:solidFill>
                    <a:srgbClr val="000066"/>
                  </a:solidFill>
                  <a:latin typeface="微软雅黑" pitchFamily="34" charset="-122"/>
                  <a:ea typeface="微软雅黑" pitchFamily="34" charset="-122"/>
                </a:rPr>
                <a:t>由题设中的条件能够推出什么？还能推出什么？</a:t>
              </a:r>
              <a:endParaRPr lang="zh-CN" altLang="en-US" sz="2400">
                <a:solidFill>
                  <a:srgbClr val="000066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77" name="文本框 54"/>
            <p:cNvSpPr txBox="1"/>
            <p:nvPr/>
          </p:nvSpPr>
          <p:spPr>
            <a:xfrm>
              <a:off x="7985918" y="1743178"/>
              <a:ext cx="3363062" cy="5336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en-US" altLang="zh-CN" sz="240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9" name="组合 77"/>
          <p:cNvGrpSpPr/>
          <p:nvPr/>
        </p:nvGrpSpPr>
        <p:grpSpPr>
          <a:xfrm>
            <a:off x="7684479" y="3149319"/>
            <a:ext cx="3956538" cy="1020760"/>
            <a:chOff x="7708367" y="3002549"/>
            <a:chExt cx="3637438" cy="1020762"/>
          </a:xfrm>
        </p:grpSpPr>
        <p:sp>
          <p:nvSpPr>
            <p:cNvPr id="79" name="文本框 52"/>
            <p:cNvSpPr txBox="1"/>
            <p:nvPr/>
          </p:nvSpPr>
          <p:spPr>
            <a:xfrm>
              <a:off x="7708367" y="3002549"/>
              <a:ext cx="3496330" cy="7571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ts val="900"/>
                </a:spcBef>
              </a:pPr>
              <a:r>
                <a:rPr lang="zh-CN" altLang="en-US" sz="2400" smtClean="0">
                  <a:latin typeface="微软雅黑" pitchFamily="34" charset="-122"/>
                  <a:ea typeface="微软雅黑" pitchFamily="34" charset="-122"/>
                </a:rPr>
                <a:t>中途结论之间有什么关系？它们可以怎样利用？</a:t>
              </a:r>
              <a:endParaRPr lang="zh-CN" altLang="en-US" sz="2000" b="1">
                <a:cs typeface="+mn-ea"/>
                <a:sym typeface="+mn-lt"/>
              </a:endParaRPr>
            </a:p>
          </p:txBody>
        </p:sp>
        <p:sp>
          <p:nvSpPr>
            <p:cNvPr id="80" name="文本框 55"/>
            <p:cNvSpPr txBox="1"/>
            <p:nvPr/>
          </p:nvSpPr>
          <p:spPr>
            <a:xfrm>
              <a:off x="7982743" y="3489638"/>
              <a:ext cx="3363062" cy="5336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en-US" altLang="zh-CN" sz="240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0" name="组合 80"/>
          <p:cNvGrpSpPr/>
          <p:nvPr/>
        </p:nvGrpSpPr>
        <p:grpSpPr>
          <a:xfrm>
            <a:off x="7658099" y="4924481"/>
            <a:ext cx="4070839" cy="757130"/>
            <a:chOff x="7985918" y="4856842"/>
            <a:chExt cx="4197489" cy="757131"/>
          </a:xfrm>
        </p:grpSpPr>
        <p:sp>
          <p:nvSpPr>
            <p:cNvPr id="82" name="文本框 53"/>
            <p:cNvSpPr txBox="1"/>
            <p:nvPr/>
          </p:nvSpPr>
          <p:spPr>
            <a:xfrm>
              <a:off x="8141425" y="4856842"/>
              <a:ext cx="4041982" cy="7571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ts val="900"/>
                </a:spcBef>
              </a:pPr>
              <a:r>
                <a:rPr lang="zh-CN" altLang="en-US" sz="2400" smtClean="0">
                  <a:solidFill>
                    <a:srgbClr val="000066"/>
                  </a:solidFill>
                  <a:latin typeface="微软雅黑" pitchFamily="34" charset="-122"/>
                  <a:ea typeface="微软雅黑" pitchFamily="34" charset="-122"/>
                </a:rPr>
                <a:t>它是否与某个解过的题有联系？能否利用这个联系？</a:t>
              </a:r>
              <a:endParaRPr lang="zh-CN" altLang="en-US" sz="2000" b="1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  <p:sp>
          <p:nvSpPr>
            <p:cNvPr id="83" name="文本框 56"/>
            <p:cNvSpPr txBox="1"/>
            <p:nvPr/>
          </p:nvSpPr>
          <p:spPr>
            <a:xfrm>
              <a:off x="7985918" y="5221249"/>
              <a:ext cx="3363062" cy="3313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fontAlgn="base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en-US" altLang="zh-CN" sz="130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84" name="文本框 57"/>
          <p:cNvSpPr txBox="1"/>
          <p:nvPr/>
        </p:nvSpPr>
        <p:spPr>
          <a:xfrm>
            <a:off x="5439739" y="2945657"/>
            <a:ext cx="1617511" cy="1191093"/>
          </a:xfrm>
          <a:prstGeom prst="rect">
            <a:avLst/>
          </a:prstGeom>
          <a:noFill/>
        </p:spPr>
        <p:txBody>
          <a:bodyPr wrap="square" lIns="82294" tIns="41147" rIns="82294" bIns="41147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  <a:spcBef>
                <a:spcPts val="900"/>
              </a:spcBef>
            </a:pPr>
            <a:r>
              <a:rPr lang="zh-CN" altLang="en-US" sz="4000" b="1" smtClean="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rPr>
              <a:t>解题教学</a:t>
            </a:r>
            <a:endParaRPr lang="zh-CN" altLang="en-US" sz="4000" b="1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958319" y="293785"/>
            <a:ext cx="5249051" cy="633677"/>
          </a:xfrm>
        </p:spPr>
        <p:txBody>
          <a:bodyPr/>
          <a:lstStyle/>
          <a:p>
            <a:r>
              <a:rPr lang="en-US" altLang="zh-CN" smtClean="0"/>
              <a:t>4-7 </a:t>
            </a:r>
            <a:r>
              <a:rPr lang="zh-CN" altLang="en-US" smtClean="0"/>
              <a:t>解题的方法 思路 技巧</a:t>
            </a:r>
            <a:endParaRPr lang="en-US" altLang="zh-CN"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2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50"/>
                            </p:stCondLst>
                            <p:childTnLst>
                              <p:par>
                                <p:cTn id="1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20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entr" presetSubtype="0" dur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6" presetClass="emph" presetSubtype="0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1" presetClass="entr" presetSubtype="0" dur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6" presetClass="emph" presetSubtype="0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" presetClass="entr" presetSubtype="0" dur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6" presetClass="emph" presetSubtype="0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1" presetClass="entr" presetSubtype="0" dur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6" presetClass="emph" presetSubtype="0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54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" presetClass="entr" presetSubtype="0" dur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6" presetClass="emph" presetSubtype="0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1" presetClass="entr" presetSubtype="0" dur="1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6" presetClass="emph" presetSubtype="0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58" grpId="0"/>
      <p:bldP spid="59" grpId="0"/>
      <p:bldP spid="8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580292" y="202223"/>
            <a:ext cx="10392508" cy="509954"/>
          </a:xfrm>
        </p:spPr>
        <p:txBody>
          <a:bodyPr/>
          <a:lstStyle/>
          <a:p>
            <a:pPr eaLnBrk="1" hangingPunct="1"/>
            <a:r>
              <a:rPr lang="en-US" altLang="zh-CN" sz="3200" b="1" smtClean="0">
                <a:latin typeface="黑体" pitchFamily="49" charset="-122"/>
                <a:ea typeface="黑体" pitchFamily="49" charset="-122"/>
              </a:rPr>
              <a:t>4-8 </a:t>
            </a:r>
            <a:r>
              <a:rPr lang="zh-CN" altLang="en-US" sz="3200" b="1" smtClean="0">
                <a:latin typeface="黑体" pitchFamily="49" charset="-122"/>
                <a:ea typeface="黑体" pitchFamily="49" charset="-122"/>
              </a:rPr>
              <a:t>解题教学的策略：</a:t>
            </a:r>
            <a:r>
              <a:rPr lang="zh-CN" altLang="en-US" sz="3200" smtClean="0"/>
              <a:t>以</a:t>
            </a:r>
            <a:r>
              <a:rPr lang="zh-CN" altLang="en-US" sz="3200" b="1" smtClean="0">
                <a:latin typeface="黑体" pitchFamily="49" charset="-122"/>
                <a:ea typeface="黑体" pitchFamily="49" charset="-122"/>
              </a:rPr>
              <a:t>怎样研究四边形为例</a:t>
            </a:r>
          </a:p>
        </p:txBody>
      </p:sp>
      <p:sp>
        <p:nvSpPr>
          <p:cNvPr id="36867" name="AutoShape 146"/>
          <p:cNvSpPr>
            <a:spLocks noChangeAspect="1" noChangeArrowheads="1" noTextEdit="1"/>
          </p:cNvSpPr>
          <p:nvPr/>
        </p:nvSpPr>
        <p:spPr bwMode="auto">
          <a:xfrm>
            <a:off x="256118" y="533400"/>
            <a:ext cx="9872133" cy="5422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69" name="Line 150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70" name="Line 151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71" name="Rectangle 152"/>
          <p:cNvSpPr>
            <a:spLocks noChangeArrowheads="1"/>
          </p:cNvSpPr>
          <p:nvPr/>
        </p:nvSpPr>
        <p:spPr bwMode="auto">
          <a:xfrm>
            <a:off x="4165600" y="2587625"/>
            <a:ext cx="1625600" cy="1557338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72" name="Rectangle 153"/>
          <p:cNvSpPr>
            <a:spLocks noChangeArrowheads="1"/>
          </p:cNvSpPr>
          <p:nvPr/>
        </p:nvSpPr>
        <p:spPr bwMode="auto">
          <a:xfrm>
            <a:off x="4639734" y="2674939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边</a:t>
            </a:r>
            <a:endParaRPr lang="zh-CN" altLang="en-US"/>
          </a:p>
        </p:txBody>
      </p:sp>
      <p:sp>
        <p:nvSpPr>
          <p:cNvPr id="36873" name="Rectangle 154"/>
          <p:cNvSpPr>
            <a:spLocks noChangeArrowheads="1"/>
          </p:cNvSpPr>
          <p:nvPr/>
        </p:nvSpPr>
        <p:spPr bwMode="auto">
          <a:xfrm>
            <a:off x="4639734" y="3219451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角</a:t>
            </a:r>
            <a:endParaRPr lang="zh-CN" altLang="en-US"/>
          </a:p>
        </p:txBody>
      </p:sp>
      <p:sp>
        <p:nvSpPr>
          <p:cNvPr id="36874" name="Rectangle 155"/>
          <p:cNvSpPr>
            <a:spLocks noChangeArrowheads="1"/>
          </p:cNvSpPr>
          <p:nvPr/>
        </p:nvSpPr>
        <p:spPr bwMode="auto">
          <a:xfrm>
            <a:off x="4582422" y="3692649"/>
            <a:ext cx="618759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三线</a:t>
            </a:r>
            <a:endParaRPr lang="zh-CN" altLang="en-US"/>
          </a:p>
        </p:txBody>
      </p:sp>
      <p:sp>
        <p:nvSpPr>
          <p:cNvPr id="36875" name="Line 156"/>
          <p:cNvSpPr>
            <a:spLocks noChangeShapeType="1"/>
          </p:cNvSpPr>
          <p:nvPr/>
        </p:nvSpPr>
        <p:spPr bwMode="auto">
          <a:xfrm>
            <a:off x="5080000" y="2282825"/>
            <a:ext cx="37592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76" name="Line 157"/>
          <p:cNvSpPr>
            <a:spLocks noChangeShapeType="1"/>
          </p:cNvSpPr>
          <p:nvPr/>
        </p:nvSpPr>
        <p:spPr bwMode="auto">
          <a:xfrm flipH="1">
            <a:off x="46736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Group 430"/>
          <p:cNvGrpSpPr/>
          <p:nvPr/>
        </p:nvGrpSpPr>
        <p:grpSpPr>
          <a:xfrm>
            <a:off x="7823200" y="1295401"/>
            <a:ext cx="4064000" cy="4276725"/>
            <a:chOff x="3696" y="816"/>
            <a:chExt cx="1920" cy="2694"/>
          </a:xfrm>
        </p:grpSpPr>
        <p:grpSp>
          <p:nvGrpSpPr>
            <p:cNvPr id="3" name="Group 142"/>
            <p:cNvGrpSpPr/>
            <p:nvPr/>
          </p:nvGrpSpPr>
          <p:grpSpPr>
            <a:xfrm>
              <a:off x="3696" y="816"/>
              <a:ext cx="1920" cy="2694"/>
              <a:chOff x="3696" y="912"/>
              <a:chExt cx="1920" cy="2694"/>
            </a:xfrm>
          </p:grpSpPr>
          <p:grpSp>
            <p:nvGrpSpPr>
              <p:cNvPr id="4" name="Group 140"/>
              <p:cNvGrpSpPr/>
              <p:nvPr/>
            </p:nvGrpSpPr>
            <p:grpSpPr>
              <a:xfrm>
                <a:off x="4512" y="2496"/>
                <a:ext cx="1002" cy="1110"/>
                <a:chOff x="4758" y="2496"/>
                <a:chExt cx="1002" cy="1110"/>
              </a:xfrm>
            </p:grpSpPr>
            <p:pic>
              <p:nvPicPr>
                <p:cNvPr id="37034" name="Picture 53"/>
                <p:cNvPicPr>
                  <a:picLocks noChangeAspect="1" noChangeArrowheads="1"/>
                </p:cNvPicPr>
                <p:nvPr/>
              </p:nvPicPr>
              <p:blipFill>
                <a:blip r:embed="rId2"/>
                <a:stretch>
                  <a:fillRect/>
                </a:stretch>
              </p:blipFill>
              <p:spPr bwMode="auto">
                <a:xfrm>
                  <a:off x="4758" y="2832"/>
                  <a:ext cx="1002" cy="774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  <a:effectLst/>
              </p:spPr>
            </p:pic>
            <p:sp>
              <p:nvSpPr>
                <p:cNvPr id="37035" name="Line 54"/>
                <p:cNvSpPr>
                  <a:spLocks noChangeShapeType="1"/>
                </p:cNvSpPr>
                <p:nvPr/>
              </p:nvSpPr>
              <p:spPr bwMode="auto">
                <a:xfrm flipH="1">
                  <a:off x="5238" y="2496"/>
                  <a:ext cx="0" cy="43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tailEnd type="triangle" w="med" len="med"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algn="l" rt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5" name="Group 141"/>
              <p:cNvGrpSpPr/>
              <p:nvPr/>
            </p:nvGrpSpPr>
            <p:grpSpPr>
              <a:xfrm>
                <a:off x="3696" y="912"/>
                <a:ext cx="1920" cy="1800"/>
                <a:chOff x="3696" y="912"/>
                <a:chExt cx="1920" cy="1800"/>
              </a:xfrm>
            </p:grpSpPr>
            <p:pic>
              <p:nvPicPr>
                <p:cNvPr id="37022" name="Picture 52"/>
                <p:cNvPicPr>
                  <a:picLocks noChangeAspect="1" noChangeArrowheads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 bwMode="auto">
                <a:xfrm>
                  <a:off x="4512" y="1536"/>
                  <a:ext cx="768" cy="1020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  <a:effectLst/>
              </p:spPr>
            </p:pic>
            <p:grpSp>
              <p:nvGrpSpPr>
                <p:cNvPr id="6" name="Group 136"/>
                <p:cNvGrpSpPr/>
                <p:nvPr/>
              </p:nvGrpSpPr>
              <p:grpSpPr>
                <a:xfrm>
                  <a:off x="3696" y="912"/>
                  <a:ext cx="1920" cy="1800"/>
                  <a:chOff x="3696" y="912"/>
                  <a:chExt cx="1920" cy="1800"/>
                </a:xfrm>
              </p:grpSpPr>
              <p:sp>
                <p:nvSpPr>
                  <p:cNvPr id="37027" name="Rectangle 3"/>
                  <p:cNvSpPr>
                    <a:spLocks noChangeArrowheads="1"/>
                  </p:cNvSpPr>
                  <p:nvPr/>
                </p:nvSpPr>
                <p:spPr bwMode="auto">
                  <a:xfrm>
                    <a:off x="4704" y="912"/>
                    <a:ext cx="912" cy="384"/>
                  </a:xfrm>
                  <a:prstGeom prst="rect">
                    <a:avLst/>
                  </a:prstGeom>
                  <a:noFill/>
                  <a:ln w="9525">
                    <a:solidFill>
                      <a:srgbClr val="FF0000"/>
                    </a:solidFill>
                    <a:miter lim="800000"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marL="342900" indent="-342900">
                      <a:spcBef>
                        <a:spcPct val="20000"/>
                      </a:spcBef>
                    </a:pPr>
                    <a:r>
                      <a:rPr lang="zh-CN" altLang="en-US" sz="3200" b="1">
                        <a:solidFill>
                          <a:srgbClr val="FF0000"/>
                        </a:solidFill>
                      </a:rPr>
                      <a:t>四边形</a:t>
                    </a:r>
                    <a:endParaRPr lang="zh-CN" altLang="en-US" sz="3200">
                      <a:solidFill>
                        <a:srgbClr val="FF0000"/>
                      </a:solidFill>
                    </a:endParaRPr>
                  </a:p>
                </p:txBody>
              </p:sp>
              <p:grpSp>
                <p:nvGrpSpPr>
                  <p:cNvPr id="7" name="Group 135"/>
                  <p:cNvGrpSpPr/>
                  <p:nvPr/>
                </p:nvGrpSpPr>
                <p:grpSpPr>
                  <a:xfrm>
                    <a:off x="3696" y="1296"/>
                    <a:ext cx="1344" cy="1416"/>
                    <a:chOff x="3696" y="1296"/>
                    <a:chExt cx="1344" cy="1416"/>
                  </a:xfrm>
                </p:grpSpPr>
                <p:sp>
                  <p:nvSpPr>
                    <p:cNvPr id="37029" name="Text Box 49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696" y="1728"/>
                      <a:ext cx="768" cy="984"/>
                    </a:xfrm>
                    <a:prstGeom prst="rect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miter lim="800000"/>
                    </a:ln>
                    <a:effectLst/>
                  </p:spPr>
                  <p:txBody>
                    <a:bodyPr>
                      <a:spAutoFit/>
                    </a:bodyPr>
                    <a:lstStyle>
                      <a:defPPr>
                        <a:defRPr lang="zh-CN"/>
                      </a:defPPr>
                      <a:lvl1pPr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pPr>
                        <a:spcBef>
                          <a:spcPct val="50000"/>
                        </a:spcBef>
                      </a:pPr>
                      <a:r>
                        <a:rPr lang="zh-CN" altLang="en-US" sz="2400" b="1"/>
                        <a:t>   边</a:t>
                      </a:r>
                    </a:p>
                    <a:p>
                      <a:pPr>
                        <a:spcBef>
                          <a:spcPct val="50000"/>
                        </a:spcBef>
                      </a:pPr>
                      <a:r>
                        <a:rPr lang="zh-CN" altLang="en-US" sz="2400" b="1"/>
                        <a:t>   角</a:t>
                      </a:r>
                    </a:p>
                    <a:p>
                      <a:pPr>
                        <a:spcBef>
                          <a:spcPct val="50000"/>
                        </a:spcBef>
                      </a:pPr>
                      <a:r>
                        <a:rPr lang="zh-CN" altLang="en-US" sz="2400" b="1"/>
                        <a:t>对角线</a:t>
                      </a:r>
                    </a:p>
                  </p:txBody>
                </p:sp>
                <p:sp>
                  <p:nvSpPr>
                    <p:cNvPr id="37030" name="Line 64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176" y="1536"/>
                      <a:ext cx="0" cy="192"/>
                    </a:xfrm>
                    <a:prstGeom prst="line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031" name="Line 65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416" y="1488"/>
                      <a:ext cx="0" cy="240"/>
                    </a:xfrm>
                    <a:prstGeom prst="line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032" name="Line 71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4416" y="1488"/>
                      <a:ext cx="624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033" name="Line 72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5040" y="1296"/>
                      <a:ext cx="0" cy="192"/>
                    </a:xfrm>
                    <a:prstGeom prst="line">
                      <a:avLst/>
                    </a:prstGeom>
                    <a:noFill/>
                    <a:ln w="9525">
                      <a:solidFill>
                        <a:schemeClr val="tx1"/>
                      </a:solidFill>
                      <a:round/>
                    </a:ln>
                    <a:effectLst/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1pPr>
                      <a:lvl2pPr marL="4572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algn="l" rtl="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itchFamily="34" charset="0"/>
                          <a:ea typeface="宋体" panose="02010600030101010101" pitchFamily="2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8" name="Group 139"/>
                <p:cNvGrpSpPr/>
                <p:nvPr/>
              </p:nvGrpSpPr>
              <p:grpSpPr>
                <a:xfrm>
                  <a:off x="4656" y="1776"/>
                  <a:ext cx="432" cy="528"/>
                  <a:chOff x="4656" y="1776"/>
                  <a:chExt cx="432" cy="528"/>
                </a:xfrm>
              </p:grpSpPr>
              <p:sp>
                <p:nvSpPr>
                  <p:cNvPr id="37025" name="Line 13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992" y="1776"/>
                    <a:ext cx="0" cy="528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7026" name="Line 138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656" y="2016"/>
                    <a:ext cx="432" cy="48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</a:ln>
                  <a:effectLst/>
                </p:spPr>
                <p:txBody>
                  <a:bodyPr/>
                  <a:lstStyle>
                    <a:defPPr>
                      <a:defRPr lang="zh-CN"/>
                    </a:defPPr>
                    <a:lvl1pPr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</p:grpSp>
        <p:sp>
          <p:nvSpPr>
            <p:cNvPr id="37019" name="Line 158"/>
            <p:cNvSpPr>
              <a:spLocks noChangeShapeType="1"/>
            </p:cNvSpPr>
            <p:nvPr/>
          </p:nvSpPr>
          <p:spPr bwMode="auto">
            <a:xfrm flipH="1">
              <a:off x="3984" y="1199"/>
              <a:ext cx="0" cy="239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6879" name="Line 161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82" name="Line 164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83" name="Line 165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86" name="Rectangle 168"/>
          <p:cNvSpPr>
            <a:spLocks noChangeArrowheads="1"/>
          </p:cNvSpPr>
          <p:nvPr/>
        </p:nvSpPr>
        <p:spPr bwMode="auto">
          <a:xfrm>
            <a:off x="4165600" y="2587625"/>
            <a:ext cx="1625600" cy="1557338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87" name="Rectangle 169"/>
          <p:cNvSpPr>
            <a:spLocks noChangeArrowheads="1"/>
          </p:cNvSpPr>
          <p:nvPr/>
        </p:nvSpPr>
        <p:spPr bwMode="auto">
          <a:xfrm>
            <a:off x="4639734" y="2674939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边</a:t>
            </a:r>
            <a:endParaRPr lang="zh-CN" altLang="en-US"/>
          </a:p>
        </p:txBody>
      </p:sp>
      <p:sp>
        <p:nvSpPr>
          <p:cNvPr id="36888" name="Rectangle 170"/>
          <p:cNvSpPr>
            <a:spLocks noChangeArrowheads="1"/>
          </p:cNvSpPr>
          <p:nvPr/>
        </p:nvSpPr>
        <p:spPr bwMode="auto">
          <a:xfrm>
            <a:off x="4639734" y="3219451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角</a:t>
            </a:r>
            <a:endParaRPr lang="zh-CN" altLang="en-US"/>
          </a:p>
        </p:txBody>
      </p:sp>
      <p:sp>
        <p:nvSpPr>
          <p:cNvPr id="36890" name="Line 172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91" name="Line 173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92" name="Rectangle 174"/>
          <p:cNvSpPr>
            <a:spLocks noChangeArrowheads="1"/>
          </p:cNvSpPr>
          <p:nvPr/>
        </p:nvSpPr>
        <p:spPr bwMode="auto">
          <a:xfrm>
            <a:off x="752557" y="1178171"/>
            <a:ext cx="1930400" cy="608013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94" name="Line 176"/>
          <p:cNvSpPr>
            <a:spLocks noChangeShapeType="1"/>
          </p:cNvSpPr>
          <p:nvPr/>
        </p:nvSpPr>
        <p:spPr bwMode="auto">
          <a:xfrm>
            <a:off x="5080000" y="2282825"/>
            <a:ext cx="37592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95" name="Rectangle 177"/>
          <p:cNvSpPr>
            <a:spLocks noChangeArrowheads="1"/>
          </p:cNvSpPr>
          <p:nvPr/>
        </p:nvSpPr>
        <p:spPr bwMode="auto">
          <a:xfrm>
            <a:off x="4165600" y="2587625"/>
            <a:ext cx="1625600" cy="1557338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896" name="Rectangle 178"/>
          <p:cNvSpPr>
            <a:spLocks noChangeArrowheads="1"/>
          </p:cNvSpPr>
          <p:nvPr/>
        </p:nvSpPr>
        <p:spPr bwMode="auto">
          <a:xfrm>
            <a:off x="4639734" y="2674939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边</a:t>
            </a:r>
            <a:endParaRPr lang="zh-CN" altLang="en-US"/>
          </a:p>
        </p:txBody>
      </p:sp>
      <p:sp>
        <p:nvSpPr>
          <p:cNvPr id="36897" name="Rectangle 179"/>
          <p:cNvSpPr>
            <a:spLocks noChangeArrowheads="1"/>
          </p:cNvSpPr>
          <p:nvPr/>
        </p:nvSpPr>
        <p:spPr bwMode="auto">
          <a:xfrm>
            <a:off x="4639734" y="3219451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角</a:t>
            </a:r>
            <a:endParaRPr lang="zh-CN" altLang="en-US"/>
          </a:p>
        </p:txBody>
      </p:sp>
      <p:sp>
        <p:nvSpPr>
          <p:cNvPr id="36899" name="Line 181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00" name="Line 182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03" name="Line 185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06" name="Line 188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07" name="Line 189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10" name="Line 192"/>
          <p:cNvSpPr>
            <a:spLocks noChangeShapeType="1"/>
          </p:cNvSpPr>
          <p:nvPr/>
        </p:nvSpPr>
        <p:spPr bwMode="auto">
          <a:xfrm flipH="1">
            <a:off x="46736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11" name="Line 193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12" name="Line 194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14" name="Rectangle 197"/>
          <p:cNvSpPr>
            <a:spLocks noChangeArrowheads="1"/>
          </p:cNvSpPr>
          <p:nvPr/>
        </p:nvSpPr>
        <p:spPr bwMode="auto">
          <a:xfrm>
            <a:off x="4165600" y="2587625"/>
            <a:ext cx="1625600" cy="1557338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15" name="Rectangle 198"/>
          <p:cNvSpPr>
            <a:spLocks noChangeArrowheads="1"/>
          </p:cNvSpPr>
          <p:nvPr/>
        </p:nvSpPr>
        <p:spPr bwMode="auto">
          <a:xfrm>
            <a:off x="4639734" y="2674939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边</a:t>
            </a:r>
            <a:endParaRPr lang="zh-CN" altLang="en-US"/>
          </a:p>
        </p:txBody>
      </p:sp>
      <p:sp>
        <p:nvSpPr>
          <p:cNvPr id="36916" name="Rectangle 199"/>
          <p:cNvSpPr>
            <a:spLocks noChangeArrowheads="1"/>
          </p:cNvSpPr>
          <p:nvPr/>
        </p:nvSpPr>
        <p:spPr bwMode="auto">
          <a:xfrm>
            <a:off x="4639734" y="3219451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角</a:t>
            </a:r>
            <a:endParaRPr lang="zh-CN" altLang="en-US"/>
          </a:p>
        </p:txBody>
      </p:sp>
      <p:sp>
        <p:nvSpPr>
          <p:cNvPr id="36918" name="Line 201"/>
          <p:cNvSpPr>
            <a:spLocks noChangeShapeType="1"/>
          </p:cNvSpPr>
          <p:nvPr/>
        </p:nvSpPr>
        <p:spPr bwMode="auto">
          <a:xfrm flipH="1">
            <a:off x="46736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19" name="Line 202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20" name="Line 203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22" name="Rectangle 206"/>
          <p:cNvSpPr>
            <a:spLocks noChangeArrowheads="1"/>
          </p:cNvSpPr>
          <p:nvPr/>
        </p:nvSpPr>
        <p:spPr bwMode="auto">
          <a:xfrm>
            <a:off x="4165600" y="2587625"/>
            <a:ext cx="1625600" cy="1557338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23" name="Rectangle 207"/>
          <p:cNvSpPr>
            <a:spLocks noChangeArrowheads="1"/>
          </p:cNvSpPr>
          <p:nvPr/>
        </p:nvSpPr>
        <p:spPr bwMode="auto">
          <a:xfrm>
            <a:off x="4639734" y="2674939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边</a:t>
            </a:r>
            <a:endParaRPr lang="zh-CN" altLang="en-US"/>
          </a:p>
        </p:txBody>
      </p:sp>
      <p:sp>
        <p:nvSpPr>
          <p:cNvPr id="36924" name="Rectangle 208"/>
          <p:cNvSpPr>
            <a:spLocks noChangeArrowheads="1"/>
          </p:cNvSpPr>
          <p:nvPr/>
        </p:nvSpPr>
        <p:spPr bwMode="auto">
          <a:xfrm>
            <a:off x="4639734" y="3219451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角</a:t>
            </a:r>
            <a:endParaRPr lang="zh-CN" altLang="en-US"/>
          </a:p>
        </p:txBody>
      </p:sp>
      <p:sp>
        <p:nvSpPr>
          <p:cNvPr id="36926" name="Line 210"/>
          <p:cNvSpPr>
            <a:spLocks noChangeShapeType="1"/>
          </p:cNvSpPr>
          <p:nvPr/>
        </p:nvSpPr>
        <p:spPr bwMode="auto">
          <a:xfrm flipH="1">
            <a:off x="46736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27" name="Line 211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28" name="Line 212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930" name="Picture 215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0" y="2359026"/>
            <a:ext cx="2167467" cy="13684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6932" name="Picture 217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609600" y="4170363"/>
            <a:ext cx="1540933" cy="912812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6934" name="Picture 219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609600" y="5260976"/>
            <a:ext cx="1625600" cy="11398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6935" name="Picture 220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641600" y="2600326"/>
            <a:ext cx="1270000" cy="11779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6936" name="Freeform 221"/>
          <p:cNvSpPr>
            <a:spLocks noEditPoints="1"/>
          </p:cNvSpPr>
          <p:nvPr/>
        </p:nvSpPr>
        <p:spPr bwMode="auto">
          <a:xfrm>
            <a:off x="1811867" y="2928938"/>
            <a:ext cx="728133" cy="76200"/>
          </a:xfrm>
          <a:custGeom>
            <a:gdLst>
              <a:gd name="T0" fmla="*/ 2147483647 w 344"/>
              <a:gd name="T1" fmla="*/ 2147483647 h 48"/>
              <a:gd name="T2" fmla="*/ 2147483647 w 344"/>
              <a:gd name="T3" fmla="*/ 2147483647 h 48"/>
              <a:gd name="T4" fmla="*/ 2147483647 w 344"/>
              <a:gd name="T5" fmla="*/ 2147483647 h 48"/>
              <a:gd name="T6" fmla="*/ 2147483647 w 344"/>
              <a:gd name="T7" fmla="*/ 2147483647 h 48"/>
              <a:gd name="T8" fmla="*/ 2147483647 w 344"/>
              <a:gd name="T9" fmla="*/ 2147483647 h 48"/>
              <a:gd name="T10" fmla="*/ 2147483647 w 344"/>
              <a:gd name="T11" fmla="*/ 2147483647 h 48"/>
              <a:gd name="T12" fmla="*/ 2147483647 w 344"/>
              <a:gd name="T13" fmla="*/ 2147483647 h 48"/>
              <a:gd name="T14" fmla="*/ 2147483647 w 344"/>
              <a:gd name="T15" fmla="*/ 2147483647 h 48"/>
              <a:gd name="T16" fmla="*/ 0 w 344"/>
              <a:gd name="T17" fmla="*/ 2147483647 h 48"/>
              <a:gd name="T18" fmla="*/ 2147483647 w 344"/>
              <a:gd name="T19" fmla="*/ 2147483647 h 48"/>
              <a:gd name="T20" fmla="*/ 2147483647 w 344"/>
              <a:gd name="T21" fmla="*/ 2147483647 h 48"/>
              <a:gd name="T22" fmla="*/ 2147483647 w 344"/>
              <a:gd name="T23" fmla="*/ 2147483647 h 48"/>
              <a:gd name="T24" fmla="*/ 2147483647 w 344"/>
              <a:gd name="T25" fmla="*/ 0 h 48"/>
              <a:gd name="T26" fmla="*/ 2147483647 w 344"/>
              <a:gd name="T27" fmla="*/ 2147483647 h 48"/>
              <a:gd name="T28" fmla="*/ 2147483647 w 344"/>
              <a:gd name="T29" fmla="*/ 2147483647 h 48"/>
              <a:gd name="T30" fmla="*/ 2147483647 w 344"/>
              <a:gd name="T31" fmla="*/ 0 h 48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344" h="48">
                <a:moveTo>
                  <a:pt x="8" y="24"/>
                </a:moveTo>
                <a:lnTo>
                  <a:pt x="304" y="24"/>
                </a:lnTo>
                <a:lnTo>
                  <a:pt x="304" y="32"/>
                </a:lnTo>
                <a:lnTo>
                  <a:pt x="8" y="32"/>
                </a:lnTo>
                <a:lnTo>
                  <a:pt x="0" y="24"/>
                </a:lnTo>
                <a:lnTo>
                  <a:pt x="8" y="24"/>
                </a:lnTo>
                <a:close/>
                <a:moveTo>
                  <a:pt x="296" y="0"/>
                </a:moveTo>
                <a:lnTo>
                  <a:pt x="344" y="24"/>
                </a:lnTo>
                <a:lnTo>
                  <a:pt x="296" y="48"/>
                </a:lnTo>
                <a:lnTo>
                  <a:pt x="296" y="0"/>
                </a:lnTo>
                <a:close/>
              </a:path>
            </a:pathLst>
          </a:custGeom>
          <a:solidFill>
            <a:srgbClr val="000000"/>
          </a:solidFill>
          <a:ln w="0">
            <a:solidFill>
              <a:srgbClr val="000000"/>
            </a:solidFill>
            <a:prstDash val="solid"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37" name="Rectangle 222"/>
          <p:cNvSpPr>
            <a:spLocks noChangeArrowheads="1"/>
          </p:cNvSpPr>
          <p:nvPr/>
        </p:nvSpPr>
        <p:spPr bwMode="auto">
          <a:xfrm>
            <a:off x="6316134" y="2611439"/>
            <a:ext cx="618759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观察</a:t>
            </a:r>
            <a:endParaRPr lang="zh-CN" altLang="en-US"/>
          </a:p>
        </p:txBody>
      </p:sp>
      <p:sp>
        <p:nvSpPr>
          <p:cNvPr id="36938" name="Rectangle 223"/>
          <p:cNvSpPr>
            <a:spLocks noChangeArrowheads="1"/>
          </p:cNvSpPr>
          <p:nvPr/>
        </p:nvSpPr>
        <p:spPr bwMode="auto">
          <a:xfrm>
            <a:off x="6316134" y="3155951"/>
            <a:ext cx="618759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猜想</a:t>
            </a:r>
            <a:endParaRPr lang="zh-CN" altLang="en-US"/>
          </a:p>
        </p:txBody>
      </p:sp>
      <p:sp>
        <p:nvSpPr>
          <p:cNvPr id="36939" name="Rectangle 224"/>
          <p:cNvSpPr>
            <a:spLocks noChangeArrowheads="1"/>
          </p:cNvSpPr>
          <p:nvPr/>
        </p:nvSpPr>
        <p:spPr bwMode="auto">
          <a:xfrm>
            <a:off x="6316134" y="3702051"/>
            <a:ext cx="618759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证明</a:t>
            </a:r>
            <a:endParaRPr lang="zh-CN" altLang="en-US"/>
          </a:p>
        </p:txBody>
      </p:sp>
      <p:sp>
        <p:nvSpPr>
          <p:cNvPr id="36940" name="Line 225"/>
          <p:cNvSpPr>
            <a:spLocks noChangeShapeType="1"/>
          </p:cNvSpPr>
          <p:nvPr/>
        </p:nvSpPr>
        <p:spPr bwMode="auto">
          <a:xfrm flipH="1">
            <a:off x="6908800" y="1979613"/>
            <a:ext cx="0" cy="3032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41" name="Line 226"/>
          <p:cNvSpPr>
            <a:spLocks noChangeShapeType="1"/>
          </p:cNvSpPr>
          <p:nvPr/>
        </p:nvSpPr>
        <p:spPr bwMode="auto">
          <a:xfrm flipH="1">
            <a:off x="50800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42" name="Line 227"/>
          <p:cNvSpPr>
            <a:spLocks noChangeShapeType="1"/>
          </p:cNvSpPr>
          <p:nvPr/>
        </p:nvSpPr>
        <p:spPr bwMode="auto">
          <a:xfrm>
            <a:off x="5080000" y="2282825"/>
            <a:ext cx="37592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43" name="Rectangle 258"/>
          <p:cNvSpPr>
            <a:spLocks noChangeArrowheads="1"/>
          </p:cNvSpPr>
          <p:nvPr/>
        </p:nvSpPr>
        <p:spPr bwMode="auto">
          <a:xfrm>
            <a:off x="4165600" y="2587625"/>
            <a:ext cx="1625600" cy="1557338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44" name="Rectangle 259"/>
          <p:cNvSpPr>
            <a:spLocks noChangeArrowheads="1"/>
          </p:cNvSpPr>
          <p:nvPr/>
        </p:nvSpPr>
        <p:spPr bwMode="auto">
          <a:xfrm>
            <a:off x="4639734" y="2674939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边</a:t>
            </a:r>
            <a:endParaRPr lang="zh-CN" altLang="en-US"/>
          </a:p>
        </p:txBody>
      </p:sp>
      <p:sp>
        <p:nvSpPr>
          <p:cNvPr id="36945" name="Rectangle 260"/>
          <p:cNvSpPr>
            <a:spLocks noChangeArrowheads="1"/>
          </p:cNvSpPr>
          <p:nvPr/>
        </p:nvSpPr>
        <p:spPr bwMode="auto">
          <a:xfrm>
            <a:off x="4639734" y="3219451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角</a:t>
            </a:r>
            <a:endParaRPr lang="zh-CN" altLang="en-US"/>
          </a:p>
        </p:txBody>
      </p:sp>
      <p:sp>
        <p:nvSpPr>
          <p:cNvPr id="36947" name="Line 262"/>
          <p:cNvSpPr>
            <a:spLocks noChangeShapeType="1"/>
          </p:cNvSpPr>
          <p:nvPr/>
        </p:nvSpPr>
        <p:spPr bwMode="auto">
          <a:xfrm flipH="1">
            <a:off x="46736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48" name="Line 263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49" name="Line 264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951" name="Picture 267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0" y="2359026"/>
            <a:ext cx="2167467" cy="13684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6953" name="Picture 269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609600" y="4170363"/>
            <a:ext cx="1540933" cy="912812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6955" name="Picture 271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609600" y="5260976"/>
            <a:ext cx="1625600" cy="11398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6956" name="Picture 272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641600" y="2600326"/>
            <a:ext cx="1270000" cy="11779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6957" name="Freeform 273"/>
          <p:cNvSpPr>
            <a:spLocks noEditPoints="1"/>
          </p:cNvSpPr>
          <p:nvPr/>
        </p:nvSpPr>
        <p:spPr bwMode="auto">
          <a:xfrm>
            <a:off x="1811867" y="2928938"/>
            <a:ext cx="728133" cy="76200"/>
          </a:xfrm>
          <a:custGeom>
            <a:gdLst>
              <a:gd name="T0" fmla="*/ 2147483647 w 344"/>
              <a:gd name="T1" fmla="*/ 2147483647 h 48"/>
              <a:gd name="T2" fmla="*/ 2147483647 w 344"/>
              <a:gd name="T3" fmla="*/ 2147483647 h 48"/>
              <a:gd name="T4" fmla="*/ 2147483647 w 344"/>
              <a:gd name="T5" fmla="*/ 2147483647 h 48"/>
              <a:gd name="T6" fmla="*/ 2147483647 w 344"/>
              <a:gd name="T7" fmla="*/ 2147483647 h 48"/>
              <a:gd name="T8" fmla="*/ 2147483647 w 344"/>
              <a:gd name="T9" fmla="*/ 2147483647 h 48"/>
              <a:gd name="T10" fmla="*/ 2147483647 w 344"/>
              <a:gd name="T11" fmla="*/ 2147483647 h 48"/>
              <a:gd name="T12" fmla="*/ 2147483647 w 344"/>
              <a:gd name="T13" fmla="*/ 2147483647 h 48"/>
              <a:gd name="T14" fmla="*/ 2147483647 w 344"/>
              <a:gd name="T15" fmla="*/ 2147483647 h 48"/>
              <a:gd name="T16" fmla="*/ 0 w 344"/>
              <a:gd name="T17" fmla="*/ 2147483647 h 48"/>
              <a:gd name="T18" fmla="*/ 2147483647 w 344"/>
              <a:gd name="T19" fmla="*/ 2147483647 h 48"/>
              <a:gd name="T20" fmla="*/ 2147483647 w 344"/>
              <a:gd name="T21" fmla="*/ 2147483647 h 48"/>
              <a:gd name="T22" fmla="*/ 2147483647 w 344"/>
              <a:gd name="T23" fmla="*/ 2147483647 h 48"/>
              <a:gd name="T24" fmla="*/ 2147483647 w 344"/>
              <a:gd name="T25" fmla="*/ 0 h 48"/>
              <a:gd name="T26" fmla="*/ 2147483647 w 344"/>
              <a:gd name="T27" fmla="*/ 2147483647 h 48"/>
              <a:gd name="T28" fmla="*/ 2147483647 w 344"/>
              <a:gd name="T29" fmla="*/ 2147483647 h 48"/>
              <a:gd name="T30" fmla="*/ 2147483647 w 344"/>
              <a:gd name="T31" fmla="*/ 0 h 48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344" h="48">
                <a:moveTo>
                  <a:pt x="8" y="24"/>
                </a:moveTo>
                <a:lnTo>
                  <a:pt x="304" y="24"/>
                </a:lnTo>
                <a:lnTo>
                  <a:pt x="304" y="32"/>
                </a:lnTo>
                <a:lnTo>
                  <a:pt x="8" y="32"/>
                </a:lnTo>
                <a:lnTo>
                  <a:pt x="0" y="24"/>
                </a:lnTo>
                <a:lnTo>
                  <a:pt x="8" y="24"/>
                </a:lnTo>
                <a:close/>
                <a:moveTo>
                  <a:pt x="296" y="0"/>
                </a:moveTo>
                <a:lnTo>
                  <a:pt x="344" y="24"/>
                </a:lnTo>
                <a:lnTo>
                  <a:pt x="296" y="48"/>
                </a:lnTo>
                <a:lnTo>
                  <a:pt x="296" y="0"/>
                </a:lnTo>
                <a:close/>
              </a:path>
            </a:pathLst>
          </a:custGeom>
          <a:solidFill>
            <a:srgbClr val="000000"/>
          </a:solidFill>
          <a:ln w="0">
            <a:solidFill>
              <a:srgbClr val="000000"/>
            </a:solidFill>
            <a:prstDash val="solid"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958" name="Picture 274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0" y="2359026"/>
            <a:ext cx="2167467" cy="13684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6960" name="Picture 276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609600" y="4170363"/>
            <a:ext cx="1540933" cy="912812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6962" name="Picture 278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609600" y="5260976"/>
            <a:ext cx="1625600" cy="11398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6963" name="Picture 279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14296" y="2359026"/>
            <a:ext cx="2167467" cy="13684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6964" name="Freeform 280"/>
          <p:cNvSpPr>
            <a:spLocks noEditPoints="1"/>
          </p:cNvSpPr>
          <p:nvPr/>
        </p:nvSpPr>
        <p:spPr bwMode="auto">
          <a:xfrm>
            <a:off x="1384296" y="3663950"/>
            <a:ext cx="101600" cy="506413"/>
          </a:xfrm>
          <a:custGeom>
            <a:gdLst>
              <a:gd name="T0" fmla="*/ 2147483647 w 48"/>
              <a:gd name="T1" fmla="*/ 0 h 319"/>
              <a:gd name="T2" fmla="*/ 2147483647 w 48"/>
              <a:gd name="T3" fmla="*/ 2147483647 h 319"/>
              <a:gd name="T4" fmla="*/ 2147483647 w 48"/>
              <a:gd name="T5" fmla="*/ 2147483647 h 319"/>
              <a:gd name="T6" fmla="*/ 2147483647 w 48"/>
              <a:gd name="T7" fmla="*/ 2147483647 h 319"/>
              <a:gd name="T8" fmla="*/ 2147483647 w 48"/>
              <a:gd name="T9" fmla="*/ 2147483647 h 319"/>
              <a:gd name="T10" fmla="*/ 2147483647 w 48"/>
              <a:gd name="T11" fmla="*/ 2147483647 h 319"/>
              <a:gd name="T12" fmla="*/ 2147483647 w 48"/>
              <a:gd name="T13" fmla="*/ 0 h 319"/>
              <a:gd name="T14" fmla="*/ 2147483647 w 48"/>
              <a:gd name="T15" fmla="*/ 0 h 319"/>
              <a:gd name="T16" fmla="*/ 2147483647 w 48"/>
              <a:gd name="T17" fmla="*/ 0 h 319"/>
              <a:gd name="T18" fmla="*/ 2147483647 w 48"/>
              <a:gd name="T19" fmla="*/ 0 h 319"/>
              <a:gd name="T20" fmla="*/ 2147483647 w 48"/>
              <a:gd name="T21" fmla="*/ 0 h 319"/>
              <a:gd name="T22" fmla="*/ 2147483647 w 48"/>
              <a:gd name="T23" fmla="*/ 0 h 319"/>
              <a:gd name="T24" fmla="*/ 2147483647 w 48"/>
              <a:gd name="T25" fmla="*/ 2147483647 h 319"/>
              <a:gd name="T26" fmla="*/ 2147483647 w 48"/>
              <a:gd name="T27" fmla="*/ 2147483647 h 319"/>
              <a:gd name="T28" fmla="*/ 0 w 48"/>
              <a:gd name="T29" fmla="*/ 2147483647 h 319"/>
              <a:gd name="T30" fmla="*/ 2147483647 w 48"/>
              <a:gd name="T31" fmla="*/ 2147483647 h 319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48" h="319">
                <a:moveTo>
                  <a:pt x="24" y="0"/>
                </a:moveTo>
                <a:lnTo>
                  <a:pt x="24" y="279"/>
                </a:lnTo>
                <a:lnTo>
                  <a:pt x="24" y="287"/>
                </a:lnTo>
                <a:lnTo>
                  <a:pt x="24" y="279"/>
                </a:lnTo>
                <a:lnTo>
                  <a:pt x="16" y="279"/>
                </a:lnTo>
                <a:lnTo>
                  <a:pt x="16" y="0"/>
                </a:lnTo>
                <a:lnTo>
                  <a:pt x="24" y="0"/>
                </a:lnTo>
                <a:close/>
                <a:moveTo>
                  <a:pt x="48" y="271"/>
                </a:moveTo>
                <a:lnTo>
                  <a:pt x="24" y="319"/>
                </a:lnTo>
                <a:lnTo>
                  <a:pt x="0" y="271"/>
                </a:lnTo>
                <a:lnTo>
                  <a:pt x="48" y="271"/>
                </a:lnTo>
                <a:close/>
              </a:path>
            </a:pathLst>
          </a:custGeom>
          <a:solidFill>
            <a:srgbClr val="000000"/>
          </a:solidFill>
          <a:ln w="0">
            <a:solidFill>
              <a:srgbClr val="000000"/>
            </a:solidFill>
            <a:prstDash val="solid"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965" name="Picture 281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723896" y="4170363"/>
            <a:ext cx="1540933" cy="91281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6966" name="Freeform 282"/>
          <p:cNvSpPr>
            <a:spLocks noEditPoints="1"/>
          </p:cNvSpPr>
          <p:nvPr/>
        </p:nvSpPr>
        <p:spPr bwMode="auto">
          <a:xfrm>
            <a:off x="1296377" y="4982552"/>
            <a:ext cx="101600" cy="304800"/>
          </a:xfrm>
          <a:custGeom>
            <a:gdLst>
              <a:gd name="T0" fmla="*/ 2147483647 w 48"/>
              <a:gd name="T1" fmla="*/ 2147483647 h 192"/>
              <a:gd name="T2" fmla="*/ 2147483647 w 48"/>
              <a:gd name="T3" fmla="*/ 2147483647 h 192"/>
              <a:gd name="T4" fmla="*/ 2147483647 w 48"/>
              <a:gd name="T5" fmla="*/ 2147483647 h 192"/>
              <a:gd name="T6" fmla="*/ 2147483647 w 48"/>
              <a:gd name="T7" fmla="*/ 2147483647 h 192"/>
              <a:gd name="T8" fmla="*/ 2147483647 w 48"/>
              <a:gd name="T9" fmla="*/ 2147483647 h 192"/>
              <a:gd name="T10" fmla="*/ 2147483647 w 48"/>
              <a:gd name="T11" fmla="*/ 2147483647 h 192"/>
              <a:gd name="T12" fmla="*/ 2147483647 w 48"/>
              <a:gd name="T13" fmla="*/ 2147483647 h 192"/>
              <a:gd name="T14" fmla="*/ 2147483647 w 48"/>
              <a:gd name="T15" fmla="*/ 2147483647 h 192"/>
              <a:gd name="T16" fmla="*/ 2147483647 w 48"/>
              <a:gd name="T17" fmla="*/ 0 h 192"/>
              <a:gd name="T18" fmla="*/ 2147483647 w 48"/>
              <a:gd name="T19" fmla="*/ 2147483647 h 192"/>
              <a:gd name="T20" fmla="*/ 2147483647 w 48"/>
              <a:gd name="T21" fmla="*/ 2147483647 h 192"/>
              <a:gd name="T22" fmla="*/ 2147483647 w 48"/>
              <a:gd name="T23" fmla="*/ 2147483647 h 192"/>
              <a:gd name="T24" fmla="*/ 2147483647 w 48"/>
              <a:gd name="T25" fmla="*/ 2147483647 h 192"/>
              <a:gd name="T26" fmla="*/ 2147483647 w 48"/>
              <a:gd name="T27" fmla="*/ 2147483647 h 192"/>
              <a:gd name="T28" fmla="*/ 0 w 48"/>
              <a:gd name="T29" fmla="*/ 2147483647 h 192"/>
              <a:gd name="T30" fmla="*/ 2147483647 w 48"/>
              <a:gd name="T31" fmla="*/ 2147483647 h 192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48" h="192">
                <a:moveTo>
                  <a:pt x="24" y="8"/>
                </a:moveTo>
                <a:lnTo>
                  <a:pt x="24" y="152"/>
                </a:lnTo>
                <a:lnTo>
                  <a:pt x="16" y="152"/>
                </a:lnTo>
                <a:lnTo>
                  <a:pt x="16" y="8"/>
                </a:lnTo>
                <a:lnTo>
                  <a:pt x="24" y="8"/>
                </a:lnTo>
                <a:lnTo>
                  <a:pt x="24" y="0"/>
                </a:lnTo>
                <a:lnTo>
                  <a:pt x="24" y="8"/>
                </a:lnTo>
                <a:close/>
                <a:moveTo>
                  <a:pt x="48" y="144"/>
                </a:moveTo>
                <a:lnTo>
                  <a:pt x="24" y="192"/>
                </a:lnTo>
                <a:lnTo>
                  <a:pt x="0" y="144"/>
                </a:lnTo>
                <a:lnTo>
                  <a:pt x="48" y="144"/>
                </a:lnTo>
                <a:close/>
              </a:path>
            </a:pathLst>
          </a:custGeom>
          <a:solidFill>
            <a:srgbClr val="000000"/>
          </a:solidFill>
          <a:ln w="0">
            <a:solidFill>
              <a:srgbClr val="000000"/>
            </a:solidFill>
            <a:prstDash val="solid"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968" name="Picture 284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2641600" y="2600326"/>
            <a:ext cx="1270000" cy="11779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6969" name="Freeform 285"/>
          <p:cNvSpPr>
            <a:spLocks noEditPoints="1"/>
          </p:cNvSpPr>
          <p:nvPr/>
        </p:nvSpPr>
        <p:spPr bwMode="auto">
          <a:xfrm>
            <a:off x="1926163" y="2928938"/>
            <a:ext cx="728133" cy="76200"/>
          </a:xfrm>
          <a:custGeom>
            <a:gdLst>
              <a:gd name="T0" fmla="*/ 2147483647 w 344"/>
              <a:gd name="T1" fmla="*/ 2147483647 h 48"/>
              <a:gd name="T2" fmla="*/ 2147483647 w 344"/>
              <a:gd name="T3" fmla="*/ 2147483647 h 48"/>
              <a:gd name="T4" fmla="*/ 2147483647 w 344"/>
              <a:gd name="T5" fmla="*/ 2147483647 h 48"/>
              <a:gd name="T6" fmla="*/ 2147483647 w 344"/>
              <a:gd name="T7" fmla="*/ 2147483647 h 48"/>
              <a:gd name="T8" fmla="*/ 2147483647 w 344"/>
              <a:gd name="T9" fmla="*/ 2147483647 h 48"/>
              <a:gd name="T10" fmla="*/ 2147483647 w 344"/>
              <a:gd name="T11" fmla="*/ 2147483647 h 48"/>
              <a:gd name="T12" fmla="*/ 2147483647 w 344"/>
              <a:gd name="T13" fmla="*/ 2147483647 h 48"/>
              <a:gd name="T14" fmla="*/ 2147483647 w 344"/>
              <a:gd name="T15" fmla="*/ 2147483647 h 48"/>
              <a:gd name="T16" fmla="*/ 0 w 344"/>
              <a:gd name="T17" fmla="*/ 2147483647 h 48"/>
              <a:gd name="T18" fmla="*/ 2147483647 w 344"/>
              <a:gd name="T19" fmla="*/ 2147483647 h 48"/>
              <a:gd name="T20" fmla="*/ 2147483647 w 344"/>
              <a:gd name="T21" fmla="*/ 2147483647 h 48"/>
              <a:gd name="T22" fmla="*/ 2147483647 w 344"/>
              <a:gd name="T23" fmla="*/ 2147483647 h 48"/>
              <a:gd name="T24" fmla="*/ 2147483647 w 344"/>
              <a:gd name="T25" fmla="*/ 0 h 48"/>
              <a:gd name="T26" fmla="*/ 2147483647 w 344"/>
              <a:gd name="T27" fmla="*/ 2147483647 h 48"/>
              <a:gd name="T28" fmla="*/ 2147483647 w 344"/>
              <a:gd name="T29" fmla="*/ 2147483647 h 48"/>
              <a:gd name="T30" fmla="*/ 2147483647 w 344"/>
              <a:gd name="T31" fmla="*/ 0 h 48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344" h="48">
                <a:moveTo>
                  <a:pt x="8" y="24"/>
                </a:moveTo>
                <a:lnTo>
                  <a:pt x="304" y="24"/>
                </a:lnTo>
                <a:lnTo>
                  <a:pt x="304" y="32"/>
                </a:lnTo>
                <a:lnTo>
                  <a:pt x="8" y="32"/>
                </a:lnTo>
                <a:lnTo>
                  <a:pt x="0" y="24"/>
                </a:lnTo>
                <a:lnTo>
                  <a:pt x="8" y="24"/>
                </a:lnTo>
                <a:close/>
                <a:moveTo>
                  <a:pt x="296" y="0"/>
                </a:moveTo>
                <a:lnTo>
                  <a:pt x="344" y="24"/>
                </a:lnTo>
                <a:lnTo>
                  <a:pt x="296" y="48"/>
                </a:lnTo>
                <a:lnTo>
                  <a:pt x="296" y="0"/>
                </a:lnTo>
                <a:close/>
              </a:path>
            </a:pathLst>
          </a:custGeom>
          <a:solidFill>
            <a:srgbClr val="000000"/>
          </a:solidFill>
          <a:ln w="0">
            <a:solidFill>
              <a:srgbClr val="000000"/>
            </a:solidFill>
            <a:prstDash val="solid"/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70" name="Rectangle 286"/>
          <p:cNvSpPr>
            <a:spLocks noChangeArrowheads="1"/>
          </p:cNvSpPr>
          <p:nvPr/>
        </p:nvSpPr>
        <p:spPr bwMode="auto">
          <a:xfrm>
            <a:off x="6316134" y="2611439"/>
            <a:ext cx="618759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观察</a:t>
            </a:r>
            <a:endParaRPr lang="zh-CN" altLang="en-US"/>
          </a:p>
        </p:txBody>
      </p:sp>
      <p:sp>
        <p:nvSpPr>
          <p:cNvPr id="36971" name="Rectangle 287"/>
          <p:cNvSpPr>
            <a:spLocks noChangeArrowheads="1"/>
          </p:cNvSpPr>
          <p:nvPr/>
        </p:nvSpPr>
        <p:spPr bwMode="auto">
          <a:xfrm>
            <a:off x="6316134" y="3155951"/>
            <a:ext cx="618759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猜想</a:t>
            </a:r>
            <a:endParaRPr lang="zh-CN" altLang="en-US"/>
          </a:p>
        </p:txBody>
      </p:sp>
      <p:sp>
        <p:nvSpPr>
          <p:cNvPr id="36972" name="Rectangle 288"/>
          <p:cNvSpPr>
            <a:spLocks noChangeArrowheads="1"/>
          </p:cNvSpPr>
          <p:nvPr/>
        </p:nvSpPr>
        <p:spPr bwMode="auto">
          <a:xfrm>
            <a:off x="6316134" y="3702051"/>
            <a:ext cx="618759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证明</a:t>
            </a:r>
            <a:endParaRPr lang="zh-CN" altLang="en-US"/>
          </a:p>
        </p:txBody>
      </p:sp>
      <p:sp>
        <p:nvSpPr>
          <p:cNvPr id="36973" name="Line 289"/>
          <p:cNvSpPr>
            <a:spLocks noChangeShapeType="1"/>
          </p:cNvSpPr>
          <p:nvPr/>
        </p:nvSpPr>
        <p:spPr bwMode="auto">
          <a:xfrm flipH="1">
            <a:off x="6908800" y="1979613"/>
            <a:ext cx="0" cy="3032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74" name="Line 290"/>
          <p:cNvSpPr>
            <a:spLocks noChangeShapeType="1"/>
          </p:cNvSpPr>
          <p:nvPr/>
        </p:nvSpPr>
        <p:spPr bwMode="auto">
          <a:xfrm flipH="1">
            <a:off x="50800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75" name="Line 291"/>
          <p:cNvSpPr>
            <a:spLocks noChangeShapeType="1"/>
          </p:cNvSpPr>
          <p:nvPr/>
        </p:nvSpPr>
        <p:spPr bwMode="auto">
          <a:xfrm>
            <a:off x="5080000" y="2282825"/>
            <a:ext cx="37592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76" name="Rectangle 322"/>
          <p:cNvSpPr>
            <a:spLocks noChangeArrowheads="1"/>
          </p:cNvSpPr>
          <p:nvPr/>
        </p:nvSpPr>
        <p:spPr bwMode="auto">
          <a:xfrm>
            <a:off x="4165600" y="2587625"/>
            <a:ext cx="1625600" cy="1557338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77" name="Rectangle 323"/>
          <p:cNvSpPr>
            <a:spLocks noChangeArrowheads="1"/>
          </p:cNvSpPr>
          <p:nvPr/>
        </p:nvSpPr>
        <p:spPr bwMode="auto">
          <a:xfrm>
            <a:off x="4639734" y="2674939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边</a:t>
            </a:r>
            <a:endParaRPr lang="zh-CN" altLang="en-US"/>
          </a:p>
        </p:txBody>
      </p:sp>
      <p:sp>
        <p:nvSpPr>
          <p:cNvPr id="36978" name="Rectangle 324"/>
          <p:cNvSpPr>
            <a:spLocks noChangeArrowheads="1"/>
          </p:cNvSpPr>
          <p:nvPr/>
        </p:nvSpPr>
        <p:spPr bwMode="auto">
          <a:xfrm>
            <a:off x="4639734" y="3219451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角</a:t>
            </a:r>
            <a:endParaRPr lang="zh-CN" altLang="en-US"/>
          </a:p>
        </p:txBody>
      </p:sp>
      <p:sp>
        <p:nvSpPr>
          <p:cNvPr id="36980" name="Line 326"/>
          <p:cNvSpPr>
            <a:spLocks noChangeShapeType="1"/>
          </p:cNvSpPr>
          <p:nvPr/>
        </p:nvSpPr>
        <p:spPr bwMode="auto">
          <a:xfrm flipH="1">
            <a:off x="46736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81" name="Line 327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82" name="Line 328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84" name="Rectangle 331"/>
          <p:cNvSpPr>
            <a:spLocks noChangeArrowheads="1"/>
          </p:cNvSpPr>
          <p:nvPr/>
        </p:nvSpPr>
        <p:spPr bwMode="auto">
          <a:xfrm>
            <a:off x="6316134" y="2611439"/>
            <a:ext cx="618759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观察</a:t>
            </a:r>
            <a:endParaRPr lang="zh-CN" altLang="en-US"/>
          </a:p>
        </p:txBody>
      </p:sp>
      <p:sp>
        <p:nvSpPr>
          <p:cNvPr id="36985" name="Rectangle 332"/>
          <p:cNvSpPr>
            <a:spLocks noChangeArrowheads="1"/>
          </p:cNvSpPr>
          <p:nvPr/>
        </p:nvSpPr>
        <p:spPr bwMode="auto">
          <a:xfrm>
            <a:off x="6316134" y="3155951"/>
            <a:ext cx="618759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猜想</a:t>
            </a:r>
            <a:endParaRPr lang="zh-CN" altLang="en-US"/>
          </a:p>
        </p:txBody>
      </p:sp>
      <p:sp>
        <p:nvSpPr>
          <p:cNvPr id="36986" name="Rectangle 333"/>
          <p:cNvSpPr>
            <a:spLocks noChangeArrowheads="1"/>
          </p:cNvSpPr>
          <p:nvPr/>
        </p:nvSpPr>
        <p:spPr bwMode="auto">
          <a:xfrm>
            <a:off x="6316134" y="3702051"/>
            <a:ext cx="618759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证明</a:t>
            </a:r>
            <a:endParaRPr lang="zh-CN" altLang="en-US"/>
          </a:p>
        </p:txBody>
      </p:sp>
      <p:sp>
        <p:nvSpPr>
          <p:cNvPr id="36987" name="Line 334"/>
          <p:cNvSpPr>
            <a:spLocks noChangeShapeType="1"/>
          </p:cNvSpPr>
          <p:nvPr/>
        </p:nvSpPr>
        <p:spPr bwMode="auto">
          <a:xfrm flipH="1">
            <a:off x="6908800" y="1979613"/>
            <a:ext cx="0" cy="3032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88" name="Line 335"/>
          <p:cNvSpPr>
            <a:spLocks noChangeShapeType="1"/>
          </p:cNvSpPr>
          <p:nvPr/>
        </p:nvSpPr>
        <p:spPr bwMode="auto">
          <a:xfrm flipH="1">
            <a:off x="50800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89" name="Line 336"/>
          <p:cNvSpPr>
            <a:spLocks noChangeShapeType="1"/>
          </p:cNvSpPr>
          <p:nvPr/>
        </p:nvSpPr>
        <p:spPr bwMode="auto">
          <a:xfrm>
            <a:off x="5080000" y="2282825"/>
            <a:ext cx="37592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90" name="Line 337"/>
          <p:cNvSpPr>
            <a:spLocks noChangeShapeType="1"/>
          </p:cNvSpPr>
          <p:nvPr/>
        </p:nvSpPr>
        <p:spPr bwMode="auto">
          <a:xfrm flipH="1">
            <a:off x="6908800" y="1979613"/>
            <a:ext cx="0" cy="3032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91" name="Line 338"/>
          <p:cNvSpPr>
            <a:spLocks noChangeShapeType="1"/>
          </p:cNvSpPr>
          <p:nvPr/>
        </p:nvSpPr>
        <p:spPr bwMode="auto">
          <a:xfrm flipH="1">
            <a:off x="50800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92" name="Line 339"/>
          <p:cNvSpPr>
            <a:spLocks noChangeShapeType="1"/>
          </p:cNvSpPr>
          <p:nvPr/>
        </p:nvSpPr>
        <p:spPr bwMode="auto">
          <a:xfrm>
            <a:off x="5080000" y="2282825"/>
            <a:ext cx="37592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93" name="Rectangle 371"/>
          <p:cNvSpPr>
            <a:spLocks noChangeArrowheads="1"/>
          </p:cNvSpPr>
          <p:nvPr/>
        </p:nvSpPr>
        <p:spPr bwMode="auto">
          <a:xfrm>
            <a:off x="4165600" y="2587625"/>
            <a:ext cx="1625600" cy="1557338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94" name="Rectangle 372"/>
          <p:cNvSpPr>
            <a:spLocks noChangeArrowheads="1"/>
          </p:cNvSpPr>
          <p:nvPr/>
        </p:nvSpPr>
        <p:spPr bwMode="auto">
          <a:xfrm>
            <a:off x="4639734" y="2674939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边</a:t>
            </a:r>
            <a:endParaRPr lang="zh-CN" altLang="en-US"/>
          </a:p>
        </p:txBody>
      </p:sp>
      <p:sp>
        <p:nvSpPr>
          <p:cNvPr id="36995" name="Rectangle 373"/>
          <p:cNvSpPr>
            <a:spLocks noChangeArrowheads="1"/>
          </p:cNvSpPr>
          <p:nvPr/>
        </p:nvSpPr>
        <p:spPr bwMode="auto">
          <a:xfrm>
            <a:off x="4639734" y="3219451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角</a:t>
            </a:r>
            <a:endParaRPr lang="zh-CN" altLang="en-US"/>
          </a:p>
        </p:txBody>
      </p:sp>
      <p:sp>
        <p:nvSpPr>
          <p:cNvPr id="36997" name="Line 375"/>
          <p:cNvSpPr>
            <a:spLocks noChangeShapeType="1"/>
          </p:cNvSpPr>
          <p:nvPr/>
        </p:nvSpPr>
        <p:spPr bwMode="auto">
          <a:xfrm flipH="1">
            <a:off x="46736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98" name="Line 376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999" name="Line 377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001" name="Rectangle 410"/>
          <p:cNvSpPr>
            <a:spLocks noChangeArrowheads="1"/>
          </p:cNvSpPr>
          <p:nvPr/>
        </p:nvSpPr>
        <p:spPr bwMode="auto">
          <a:xfrm>
            <a:off x="4165600" y="2587625"/>
            <a:ext cx="1625600" cy="1557338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002" name="Rectangle 411"/>
          <p:cNvSpPr>
            <a:spLocks noChangeArrowheads="1"/>
          </p:cNvSpPr>
          <p:nvPr/>
        </p:nvSpPr>
        <p:spPr bwMode="auto">
          <a:xfrm>
            <a:off x="4639734" y="2674939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边</a:t>
            </a:r>
            <a:endParaRPr lang="zh-CN" altLang="en-US"/>
          </a:p>
        </p:txBody>
      </p:sp>
      <p:sp>
        <p:nvSpPr>
          <p:cNvPr id="37003" name="Rectangle 412"/>
          <p:cNvSpPr>
            <a:spLocks noChangeArrowheads="1"/>
          </p:cNvSpPr>
          <p:nvPr/>
        </p:nvSpPr>
        <p:spPr bwMode="auto">
          <a:xfrm>
            <a:off x="4639734" y="3219451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角</a:t>
            </a:r>
            <a:endParaRPr lang="zh-CN" altLang="en-US"/>
          </a:p>
        </p:txBody>
      </p:sp>
      <p:sp>
        <p:nvSpPr>
          <p:cNvPr id="37005" name="Line 414"/>
          <p:cNvSpPr>
            <a:spLocks noChangeShapeType="1"/>
          </p:cNvSpPr>
          <p:nvPr/>
        </p:nvSpPr>
        <p:spPr bwMode="auto">
          <a:xfrm flipH="1">
            <a:off x="46736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006" name="Line 415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007" name="Line 416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009" name="Rectangle 419"/>
          <p:cNvSpPr>
            <a:spLocks noChangeArrowheads="1"/>
          </p:cNvSpPr>
          <p:nvPr/>
        </p:nvSpPr>
        <p:spPr bwMode="auto">
          <a:xfrm>
            <a:off x="4165600" y="2587625"/>
            <a:ext cx="1625600" cy="1557338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010" name="Rectangle 420"/>
          <p:cNvSpPr>
            <a:spLocks noChangeArrowheads="1"/>
          </p:cNvSpPr>
          <p:nvPr/>
        </p:nvSpPr>
        <p:spPr bwMode="auto">
          <a:xfrm>
            <a:off x="4639734" y="2674939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边</a:t>
            </a:r>
            <a:endParaRPr lang="zh-CN" altLang="en-US"/>
          </a:p>
        </p:txBody>
      </p:sp>
      <p:sp>
        <p:nvSpPr>
          <p:cNvPr id="37011" name="Rectangle 421"/>
          <p:cNvSpPr>
            <a:spLocks noChangeArrowheads="1"/>
          </p:cNvSpPr>
          <p:nvPr/>
        </p:nvSpPr>
        <p:spPr bwMode="auto">
          <a:xfrm>
            <a:off x="4639734" y="3219451"/>
            <a:ext cx="30938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宋体" charset="-122"/>
              </a:rPr>
              <a:t>角</a:t>
            </a:r>
            <a:endParaRPr lang="zh-CN" altLang="en-US"/>
          </a:p>
        </p:txBody>
      </p:sp>
      <p:sp>
        <p:nvSpPr>
          <p:cNvPr id="37013" name="Line 423"/>
          <p:cNvSpPr>
            <a:spLocks noChangeShapeType="1"/>
          </p:cNvSpPr>
          <p:nvPr/>
        </p:nvSpPr>
        <p:spPr bwMode="auto">
          <a:xfrm flipH="1">
            <a:off x="4673600" y="2282825"/>
            <a:ext cx="0" cy="30480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014" name="Line 424"/>
          <p:cNvSpPr>
            <a:spLocks noChangeShapeType="1"/>
          </p:cNvSpPr>
          <p:nvPr/>
        </p:nvSpPr>
        <p:spPr bwMode="auto">
          <a:xfrm>
            <a:off x="1727200" y="2282825"/>
            <a:ext cx="2946400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015" name="Line 425"/>
          <p:cNvSpPr>
            <a:spLocks noChangeShapeType="1"/>
          </p:cNvSpPr>
          <p:nvPr/>
        </p:nvSpPr>
        <p:spPr bwMode="auto">
          <a:xfrm flipH="1">
            <a:off x="1727200" y="1903413"/>
            <a:ext cx="0" cy="379412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016" name="Rectangle 427"/>
          <p:cNvSpPr>
            <a:spLocks noChangeArrowheads="1"/>
          </p:cNvSpPr>
          <p:nvPr/>
        </p:nvSpPr>
        <p:spPr bwMode="auto">
          <a:xfrm>
            <a:off x="1107832" y="1257302"/>
            <a:ext cx="1235916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宋体" charset="-122"/>
              </a:rPr>
              <a:t>三角形</a:t>
            </a:r>
            <a:endParaRPr lang="zh-CN" altLang="en-US"/>
          </a:p>
        </p:txBody>
      </p:sp>
      <p:sp>
        <p:nvSpPr>
          <p:cNvPr id="37017" name="Text Box 429"/>
          <p:cNvSpPr txBox="1">
            <a:spLocks noChangeArrowheads="1"/>
          </p:cNvSpPr>
          <p:nvPr/>
        </p:nvSpPr>
        <p:spPr bwMode="auto">
          <a:xfrm>
            <a:off x="2936630" y="1066800"/>
            <a:ext cx="6216161" cy="831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/>
              <a:t>确定研究对象（给定义）</a:t>
            </a:r>
            <a:r>
              <a:rPr lang="en-US" altLang="zh-CN" sz="2400" b="1"/>
              <a:t>——</a:t>
            </a:r>
            <a:r>
              <a:rPr lang="zh-CN" altLang="en-US" sz="2400" b="1"/>
              <a:t>发现性质</a:t>
            </a:r>
            <a:r>
              <a:rPr lang="en-US" altLang="zh-CN" sz="2400" b="1"/>
              <a:t>——</a:t>
            </a:r>
            <a:r>
              <a:rPr lang="zh-CN" altLang="en-US" sz="2400" b="1"/>
              <a:t>证明性质</a:t>
            </a:r>
            <a:r>
              <a:rPr lang="en-US" altLang="zh-CN" sz="2400" b="1"/>
              <a:t>——</a:t>
            </a:r>
            <a:r>
              <a:rPr lang="zh-CN" altLang="en-US" sz="2400" b="1"/>
              <a:t>研究特例（性质、判定）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https://d.book118.com/215211123330011120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COMPATIBLE" val="0"/>
  <p:tag name="KSO_WM_UNIT_HIGHLIGHT" val="0"/>
  <p:tag name="KSO_WM_UNIT_ID" val="diagram160175_2*n_h_f*1_2_1"/>
  <p:tag name="KSO_WM_UNIT_INDEX" val="1_2_1"/>
  <p:tag name="KSO_WM_UNIT_LAYERLEVEL" val="1_1_1"/>
  <p:tag name="KSO_WM_UNIT_PRESET_TEXT" val="LOREM IPSUM DOLOR SIT AMET"/>
  <p:tag name="KSO_WM_UNIT_TEXT_FILL_FORE_SCHEMECOLOR_INDEX" val="13"/>
  <p:tag name="KSO_WM_UNIT_TEXT_FILL_TYPE" val="1"/>
  <p:tag name="KSO_WM_UNIT_TYPE" val="n_h_f"/>
  <p:tag name="KSO_WM_UNIT_USESOURCEFORMAT_APPLY" val="0"/>
  <p:tag name="KSO_WM_UNIT_VALUE" val="16"/>
</p:tagLst>
</file>

<file path=ppt/tags/tag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COMPATIBLE" val="0"/>
  <p:tag name="KSO_WM_UNIT_HIGHLIGHT" val="0"/>
  <p:tag name="KSO_WM_UNIT_ID" val="diagram160175_2*n_h_f*1_2_3"/>
  <p:tag name="KSO_WM_UNIT_INDEX" val="1_2_3"/>
  <p:tag name="KSO_WM_UNIT_LAYERLEVEL" val="1_1_1"/>
  <p:tag name="KSO_WM_UNIT_PRESET_TEXT" val="LOREM IPSUM DOLOR SIT AMET"/>
  <p:tag name="KSO_WM_UNIT_TEXT_FILL_FORE_SCHEMECOLOR_INDEX" val="13"/>
  <p:tag name="KSO_WM_UNIT_TEXT_FILL_TYPE" val="1"/>
  <p:tag name="KSO_WM_UNIT_TYPE" val="n_h_f"/>
  <p:tag name="KSO_WM_UNIT_USESOURCEFORMAT_APPLY" val="0"/>
  <p:tag name="KSO_WM_UNIT_VALUE" val="16"/>
</p:tagLst>
</file>

<file path=ppt/tags/tag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ID" val="diagram160175_2*n_i*1_14"/>
  <p:tag name="KSO_WM_UNIT_INDEX" val="1_14"/>
  <p:tag name="KSO_WM_UNIT_LAYERLEVEL" val="1_1"/>
  <p:tag name="KSO_WM_UNIT_TEXT_FILL_FORE_SCHEMECOLOR_INDEX" val="13"/>
  <p:tag name="KSO_WM_UNIT_TEXT_FILL_TYPE" val="1"/>
  <p:tag name="KSO_WM_UNIT_TYPE" val="n_i"/>
  <p:tag name="KSO_WM_UNIT_USESOURCEFORMAT_APPLY" val="0"/>
</p:tagLst>
</file>

<file path=ppt/tags/tag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COMPATIBLE" val="0"/>
  <p:tag name="KSO_WM_UNIT_HIGHLIGHT" val="0"/>
  <p:tag name="KSO_WM_UNIT_ID" val="diagram160175_2*n_h_f*1_2_4"/>
  <p:tag name="KSO_WM_UNIT_INDEX" val="1_2_4"/>
  <p:tag name="KSO_WM_UNIT_LAYERLEVEL" val="1_1_1"/>
  <p:tag name="KSO_WM_UNIT_PRESET_TEXT" val="LOREM IPSUM DOLOR SIT AMET"/>
  <p:tag name="KSO_WM_UNIT_TEXT_FILL_FORE_SCHEMECOLOR_INDEX" val="13"/>
  <p:tag name="KSO_WM_UNIT_TEXT_FILL_TYPE" val="1"/>
  <p:tag name="KSO_WM_UNIT_TYPE" val="n_h_f"/>
  <p:tag name="KSO_WM_UNIT_USESOURCEFORMAT_APPLY" val="0"/>
  <p:tag name="KSO_WM_UNIT_VALUE" val="16"/>
</p:tagLst>
</file>

<file path=ppt/tags/tag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ID" val="diagram160175_2*n_i*1_15"/>
  <p:tag name="KSO_WM_UNIT_INDEX" val="1_15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n_i"/>
  <p:tag name="KSO_WM_UNIT_USESOURCEFORMAT_APPLY" val="0"/>
</p:tagLst>
</file>

<file path=ppt/tags/tag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FILL_FORE_SCHEMECOLOR_INDEX" val="5"/>
  <p:tag name="KSO_WM_UNIT_FILL_TYPE" val="1"/>
  <p:tag name="KSO_WM_UNIT_ID" val="diagram160175_2*n_i*1_16"/>
  <p:tag name="KSO_WM_UNIT_INDEX" val="1_16"/>
  <p:tag name="KSO_WM_UNIT_LAYERLEVEL" val="1_1"/>
  <p:tag name="KSO_WM_UNIT_TEXT_FILL_FORE_SCHEMECOLOR_INDEX" val="13"/>
  <p:tag name="KSO_WM_UNIT_TEXT_FILL_TYPE" val="1"/>
  <p:tag name="KSO_WM_UNIT_TYPE" val="n_i"/>
  <p:tag name="KSO_WM_UNIT_USESOURCEFORMAT_APPLY" val="0"/>
</p:tagLst>
</file>

<file path=ppt/tags/tag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ID" val="diagram160175_2*n_i*1_17"/>
  <p:tag name="KSO_WM_UNIT_INDEX" val="1_17"/>
  <p:tag name="KSO_WM_UNIT_LAYERLEVEL" val="1_1"/>
  <p:tag name="KSO_WM_UNIT_TEXT_FILL_FORE_SCHEMECOLOR_INDEX" val="13"/>
  <p:tag name="KSO_WM_UNIT_TEXT_FILL_TYPE" val="1"/>
  <p:tag name="KSO_WM_UNIT_TYPE" val="n_i"/>
  <p:tag name="KSO_WM_UNIT_USESOURCEFORMAT_APPLY" val="0"/>
</p:tagLst>
</file>

<file path=ppt/tags/tag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COMPATIBLE" val="0"/>
  <p:tag name="KSO_WM_UNIT_HIGHLIGHT" val="0"/>
  <p:tag name="KSO_WM_UNIT_ID" val="diagram160175_2*n_h_f*1_2_2"/>
  <p:tag name="KSO_WM_UNIT_INDEX" val="1_2_2"/>
  <p:tag name="KSO_WM_UNIT_LAYERLEVEL" val="1_1_1"/>
  <p:tag name="KSO_WM_UNIT_PRESET_TEXT" val="LOREM IPSUM DOLOR SIT AMET"/>
  <p:tag name="KSO_WM_UNIT_TEXT_FILL_FORE_SCHEMECOLOR_INDEX" val="13"/>
  <p:tag name="KSO_WM_UNIT_TEXT_FILL_TYPE" val="1"/>
  <p:tag name="KSO_WM_UNIT_TYPE" val="n_h_f"/>
  <p:tag name="KSO_WM_UNIT_USESOURCEFORMAT_APPLY" val="0"/>
  <p:tag name="KSO_WM_UNIT_VALUE" val="16"/>
</p:tagLst>
</file>

<file path=ppt/tags/tag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COMPATIBLE" val="0"/>
  <p:tag name="KSO_WM_UNIT_HIGHLIGHT" val="0"/>
  <p:tag name="KSO_WM_UNIT_ID" val="diagram160175_2*n_h_f*1_2_5"/>
  <p:tag name="KSO_WM_UNIT_INDEX" val="1_2_5"/>
  <p:tag name="KSO_WM_UNIT_LAYERLEVEL" val="1_1_1"/>
  <p:tag name="KSO_WM_UNIT_PRESET_TEXT" val="LOREM IPSUM DOLOR SIT AMET"/>
  <p:tag name="KSO_WM_UNIT_TEXT_FILL_FORE_SCHEMECOLOR_INDEX" val="13"/>
  <p:tag name="KSO_WM_UNIT_TEXT_FILL_TYPE" val="1"/>
  <p:tag name="KSO_WM_UNIT_TYPE" val="n_h_f"/>
  <p:tag name="KSO_WM_UNIT_USESOURCEFORMAT_APPLY" val="0"/>
  <p:tag name="KSO_WM_UNIT_VALUE" val="16"/>
</p:tagLst>
</file>

<file path=ppt/tags/tag1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ID" val="diagram160175_2*n_i*1_15"/>
  <p:tag name="KSO_WM_UNIT_INDEX" val="1_15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n_i"/>
  <p:tag name="KSO_WM_UNIT_USESOURCEFORMAT_APPLY" val="0"/>
</p:tagLst>
</file>

<file path=ppt/tags/tag1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FILL_FORE_SCHEMECOLOR_INDEX" val="5"/>
  <p:tag name="KSO_WM_UNIT_FILL_TYPE" val="1"/>
  <p:tag name="KSO_WM_UNIT_ID" val="diagram160175_2*n_i*1_16"/>
  <p:tag name="KSO_WM_UNIT_INDEX" val="1_16"/>
  <p:tag name="KSO_WM_UNIT_LAYERLEVEL" val="1_1"/>
  <p:tag name="KSO_WM_UNIT_TEXT_FILL_FORE_SCHEMECOLOR_INDEX" val="13"/>
  <p:tag name="KSO_WM_UNIT_TEXT_FILL_TYPE" val="1"/>
  <p:tag name="KSO_WM_UNIT_TYPE" val="n_i"/>
  <p:tag name="KSO_WM_UNIT_USESOURCEFORMAT_APPLY" val="0"/>
</p:tagLst>
</file>

<file path=ppt/tags/tag1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ID" val="diagram160175_2*n_i*1_17"/>
  <p:tag name="KSO_WM_UNIT_INDEX" val="1_17"/>
  <p:tag name="KSO_WM_UNIT_LAYERLEVEL" val="1_1"/>
  <p:tag name="KSO_WM_UNIT_TEXT_FILL_FORE_SCHEMECOLOR_INDEX" val="13"/>
  <p:tag name="KSO_WM_UNIT_TEXT_FILL_TYPE" val="1"/>
  <p:tag name="KSO_WM_UNIT_TYPE" val="n_i"/>
  <p:tag name="KSO_WM_UNIT_USESOURCEFORMAT_APPLY" val="0"/>
</p:tagLst>
</file>

<file path=ppt/tags/tag1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ID" val="diagram160175_2*n_i*1_15"/>
  <p:tag name="KSO_WM_UNIT_INDEX" val="1_15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n_i"/>
  <p:tag name="KSO_WM_UNIT_USESOURCEFORMAT_APPLY" val="0"/>
</p:tagLst>
</file>

<file path=ppt/tags/tag1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FILL_FORE_SCHEMECOLOR_INDEX" val="5"/>
  <p:tag name="KSO_WM_UNIT_FILL_TYPE" val="1"/>
  <p:tag name="KSO_WM_UNIT_ID" val="diagram160175_2*n_i*1_16"/>
  <p:tag name="KSO_WM_UNIT_INDEX" val="1_16"/>
  <p:tag name="KSO_WM_UNIT_LAYERLEVEL" val="1_1"/>
  <p:tag name="KSO_WM_UNIT_TEXT_FILL_FORE_SCHEMECOLOR_INDEX" val="13"/>
  <p:tag name="KSO_WM_UNIT_TEXT_FILL_TYPE" val="1"/>
  <p:tag name="KSO_WM_UNIT_TYPE" val="n_i"/>
  <p:tag name="KSO_WM_UNIT_USESOURCEFORMAT_APPLY" val="0"/>
</p:tagLst>
</file>

<file path=ppt/tags/tag1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ID" val="diagram160175_2*n_i*1_17"/>
  <p:tag name="KSO_WM_UNIT_INDEX" val="1_17"/>
  <p:tag name="KSO_WM_UNIT_LAYERLEVEL" val="1_1"/>
  <p:tag name="KSO_WM_UNIT_TEXT_FILL_FORE_SCHEMECOLOR_INDEX" val="13"/>
  <p:tag name="KSO_WM_UNIT_TEXT_FILL_TYPE" val="1"/>
  <p:tag name="KSO_WM_UNIT_TYPE" val="n_i"/>
  <p:tag name="KSO_WM_UNIT_USESOURCEFORMAT_APPLY" val="0"/>
</p:tagLst>
</file>

<file path=ppt/tags/tag1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ID" val="diagram160175_2*n_i*1_15"/>
  <p:tag name="KSO_WM_UNIT_INDEX" val="1_15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n_i"/>
  <p:tag name="KSO_WM_UNIT_USESOURCEFORMAT_APPLY" val="0"/>
</p:tagLst>
</file>

<file path=ppt/tags/tag1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FILL_FORE_SCHEMECOLOR_INDEX" val="5"/>
  <p:tag name="KSO_WM_UNIT_FILL_TYPE" val="1"/>
  <p:tag name="KSO_WM_UNIT_ID" val="diagram160175_2*n_i*1_16"/>
  <p:tag name="KSO_WM_UNIT_INDEX" val="1_16"/>
  <p:tag name="KSO_WM_UNIT_LAYERLEVEL" val="1_1"/>
  <p:tag name="KSO_WM_UNIT_TEXT_FILL_FORE_SCHEMECOLOR_INDEX" val="13"/>
  <p:tag name="KSO_WM_UNIT_TEXT_FILL_TYPE" val="1"/>
  <p:tag name="KSO_WM_UNIT_TYPE" val="n_i"/>
  <p:tag name="KSO_WM_UNIT_USESOURCEFORMAT_APPLY" val="0"/>
</p:tagLst>
</file>

<file path=ppt/tags/tag1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ID" val="diagram160175_2*n_i*1_17"/>
  <p:tag name="KSO_WM_UNIT_INDEX" val="1_17"/>
  <p:tag name="KSO_WM_UNIT_LAYERLEVEL" val="1_1"/>
  <p:tag name="KSO_WM_UNIT_TEXT_FILL_FORE_SCHEMECOLOR_INDEX" val="13"/>
  <p:tag name="KSO_WM_UNIT_TEXT_FILL_TYPE" val="1"/>
  <p:tag name="KSO_WM_UNIT_TYPE" val="n_i"/>
  <p:tag name="KSO_WM_UNIT_USESOURCEFORMAT_APPLY" val="0"/>
</p:tagLst>
</file>

<file path=ppt/tags/tag1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ID" val="diagram160175_2*n_i*1_15"/>
  <p:tag name="KSO_WM_UNIT_INDEX" val="1_15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n_i"/>
  <p:tag name="KSO_WM_UNIT_USESOURCEFORMAT_APPLY" val="0"/>
</p:tagLst>
</file>

<file path=ppt/tags/tag2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FILL_FORE_SCHEMECOLOR_INDEX" val="5"/>
  <p:tag name="KSO_WM_UNIT_FILL_TYPE" val="1"/>
  <p:tag name="KSO_WM_UNIT_ID" val="diagram160175_2*n_i*1_16"/>
  <p:tag name="KSO_WM_UNIT_INDEX" val="1_16"/>
  <p:tag name="KSO_WM_UNIT_LAYERLEVEL" val="1_1"/>
  <p:tag name="KSO_WM_UNIT_TEXT_FILL_FORE_SCHEMECOLOR_INDEX" val="13"/>
  <p:tag name="KSO_WM_UNIT_TEXT_FILL_TYPE" val="1"/>
  <p:tag name="KSO_WM_UNIT_TYPE" val="n_i"/>
  <p:tag name="KSO_WM_UNIT_USESOURCEFORMAT_APPLY" val="0"/>
</p:tagLst>
</file>

<file path=ppt/tags/tag2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75"/>
  <p:tag name="KSO_WM_UNIT_CLEAR" val="1"/>
  <p:tag name="KSO_WM_UNIT_ID" val="diagram160175_2*n_i*1_17"/>
  <p:tag name="KSO_WM_UNIT_INDEX" val="1_17"/>
  <p:tag name="KSO_WM_UNIT_LAYERLEVEL" val="1_1"/>
  <p:tag name="KSO_WM_UNIT_TEXT_FILL_FORE_SCHEMECOLOR_INDEX" val="13"/>
  <p:tag name="KSO_WM_UNIT_TEXT_FILL_TYPE" val="1"/>
  <p:tag name="KSO_WM_UNIT_TYPE" val="n_i"/>
  <p:tag name="KSO_WM_UNIT_USESOURCEFORMAT_APPLY" val="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016"/>
  <p:tag name="KSO_WM_UNIT_ID" val="diagram160016_5*i*0"/>
  <p:tag name="KSO_WM_UNIT_INDEX" val="0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ID" val="diagram160016_5*n_i*1_1"/>
  <p:tag name="KSO_WM_UNIT_INDEX" val="1_1"/>
  <p:tag name="KSO_WM_UNIT_LAYERLEVEL" val="1_1"/>
  <p:tag name="KSO_WM_UNIT_LINE_FILL_TYPE" val="2"/>
  <p:tag name="KSO_WM_UNIT_LINE_FORE_SCHEMECOLOR_INDEX" val="6"/>
  <p:tag name="KSO_WM_UNIT_TEXT_FILL_FORE_SCHEMECOLOR_INDEX" val="6"/>
  <p:tag name="KSO_WM_UNIT_TEXT_FILL_TYPE" val="1"/>
  <p:tag name="KSO_WM_UNIT_TYPE" val="n_i"/>
</p:tagLst>
</file>

<file path=ppt/tags/tag2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FILL_FORE_SCHEMECOLOR_INDEX" val="6"/>
  <p:tag name="KSO_WM_UNIT_FILL_TYPE" val="1"/>
  <p:tag name="KSO_WM_UNIT_ID" val="diagram160016_5*n_i*1_2"/>
  <p:tag name="KSO_WM_UNIT_INDEX" val="1_2"/>
  <p:tag name="KSO_WM_UNIT_LAYERLEVEL" val="1_1"/>
  <p:tag name="KSO_WM_UNIT_TEXT_FILL_FORE_SCHEMECOLOR_INDEX" val="6"/>
  <p:tag name="KSO_WM_UNIT_TEXT_FILL_TYPE" val="1"/>
  <p:tag name="KSO_WM_UNIT_TYPE" val="n_i"/>
</p:tagLst>
</file>

<file path=ppt/tags/tag2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FILL_FORE_SCHEMECOLOR_INDEX" val="14"/>
  <p:tag name="KSO_WM_UNIT_FILL_TYPE" val="1"/>
  <p:tag name="KSO_WM_UNIT_ID" val="diagram160016_5*n_i*1_3"/>
  <p:tag name="KSO_WM_UNIT_INDEX" val="1_3"/>
  <p:tag name="KSO_WM_UNIT_LAYERLEVEL" val="1_1"/>
  <p:tag name="KSO_WM_UNIT_TEXT_FILL_FORE_SCHEMECOLOR_INDEX" val="6"/>
  <p:tag name="KSO_WM_UNIT_TEXT_FILL_TYPE" val="1"/>
  <p:tag name="KSO_WM_UNIT_TYPE" val="n_i"/>
</p:tagLst>
</file>

<file path=ppt/tags/tag2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ID" val="diagram160016_5*n_i*1_4"/>
  <p:tag name="KSO_WM_UNIT_INDEX" val="1_4"/>
  <p:tag name="KSO_WM_UNIT_LAYERLEVEL" val="1_1"/>
  <p:tag name="KSO_WM_UNIT_LINE_FILL_TYPE" val="2"/>
  <p:tag name="KSO_WM_UNIT_LINE_FORE_SCHEMECOLOR_INDEX" val="6"/>
  <p:tag name="KSO_WM_UNIT_SHADOW_SCHEMECOLOR_INDEX" val="16"/>
  <p:tag name="KSO_WM_UNIT_TEXT_FILL_FORE_SCHEMECOLOR_INDEX" val="6"/>
  <p:tag name="KSO_WM_UNIT_TEXT_FILL_TYPE" val="1"/>
  <p:tag name="KSO_WM_UNIT_TYPE" val="n_i"/>
</p:tagLst>
</file>

<file path=ppt/tags/tag2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COMPATIBLE" val="0"/>
  <p:tag name="KSO_WM_UNIT_HIGHLIGHT" val="0"/>
  <p:tag name="KSO_WM_UNIT_ID" val="diagram160016_5*n_h_f*1_1_1"/>
  <p:tag name="KSO_WM_UNIT_INDEX" val="1_1_1"/>
  <p:tag name="KSO_WM_UNIT_LAYERLEVEL" val="1_1_1"/>
  <p:tag name="KSO_WM_UNIT_PRESET_TEXT_INDEX" val="2"/>
  <p:tag name="KSO_WM_UNIT_PRESET_TEXT_LEN" val="10"/>
  <p:tag name="KSO_WM_UNIT_TEXT_FILL_FORE_SCHEMECOLOR_INDEX" val="6"/>
  <p:tag name="KSO_WM_UNIT_TEXT_FILL_TYPE" val="1"/>
  <p:tag name="KSO_WM_UNIT_TYPE" val="n_h_f"/>
  <p:tag name="KSO_WM_UNIT_VALUE" val="12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016"/>
  <p:tag name="KSO_WM_UNIT_ID" val="diagram160016_5*i*11"/>
  <p:tag name="KSO_WM_UNIT_INDEX" val="1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ID" val="diagram160016_5*n_i*1_5"/>
  <p:tag name="KSO_WM_UNIT_INDEX" val="1_5"/>
  <p:tag name="KSO_WM_UNIT_LAYERLEVEL" val="1_1"/>
  <p:tag name="KSO_WM_UNIT_LINE_FILL_TYPE" val="2"/>
  <p:tag name="KSO_WM_UNIT_LINE_FORE_SCHEMECOLOR_INDEX" val="6"/>
  <p:tag name="KSO_WM_UNIT_TEXT_FILL_FORE_SCHEMECOLOR_INDEX" val="6"/>
  <p:tag name="KSO_WM_UNIT_TEXT_FILL_TYPE" val="1"/>
  <p:tag name="KSO_WM_UNIT_TYPE" val="n_i"/>
</p:tagLst>
</file>

<file path=ppt/tags/tag3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FILL_FORE_SCHEMECOLOR_INDEX" val="6"/>
  <p:tag name="KSO_WM_UNIT_FILL_TYPE" val="1"/>
  <p:tag name="KSO_WM_UNIT_ID" val="diagram160016_5*n_i*1_6"/>
  <p:tag name="KSO_WM_UNIT_INDEX" val="1_6"/>
  <p:tag name="KSO_WM_UNIT_LAYERLEVEL" val="1_1"/>
  <p:tag name="KSO_WM_UNIT_TEXT_FILL_FORE_SCHEMECOLOR_INDEX" val="6"/>
  <p:tag name="KSO_WM_UNIT_TEXT_FILL_TYPE" val="1"/>
  <p:tag name="KSO_WM_UNIT_TYPE" val="n_i"/>
</p:tagLst>
</file>

<file path=ppt/tags/tag3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FILL_FORE_SCHEMECOLOR_INDEX" val="14"/>
  <p:tag name="KSO_WM_UNIT_FILL_TYPE" val="1"/>
  <p:tag name="KSO_WM_UNIT_ID" val="diagram160016_5*n_i*1_7"/>
  <p:tag name="KSO_WM_UNIT_INDEX" val="1_7"/>
  <p:tag name="KSO_WM_UNIT_LAYERLEVEL" val="1_1"/>
  <p:tag name="KSO_WM_UNIT_TEXT_FILL_FORE_SCHEMECOLOR_INDEX" val="6"/>
  <p:tag name="KSO_WM_UNIT_TEXT_FILL_TYPE" val="1"/>
  <p:tag name="KSO_WM_UNIT_TYPE" val="n_i"/>
</p:tagLst>
</file>

<file path=ppt/tags/tag3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ID" val="diagram160016_5*n_i*1_8"/>
  <p:tag name="KSO_WM_UNIT_INDEX" val="1_8"/>
  <p:tag name="KSO_WM_UNIT_LAYERLEVEL" val="1_1"/>
  <p:tag name="KSO_WM_UNIT_LINE_FILL_TYPE" val="2"/>
  <p:tag name="KSO_WM_UNIT_LINE_FORE_SCHEMECOLOR_INDEX" val="6"/>
  <p:tag name="KSO_WM_UNIT_SHADOW_SCHEMECOLOR_INDEX" val="16"/>
  <p:tag name="KSO_WM_UNIT_TEXT_FILL_FORE_SCHEMECOLOR_INDEX" val="6"/>
  <p:tag name="KSO_WM_UNIT_TEXT_FILL_TYPE" val="1"/>
  <p:tag name="KSO_WM_UNIT_TYPE" val="n_i"/>
</p:tagLst>
</file>

<file path=ppt/tags/tag3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COMPATIBLE" val="0"/>
  <p:tag name="KSO_WM_UNIT_HIGHLIGHT" val="0"/>
  <p:tag name="KSO_WM_UNIT_ID" val="diagram160016_5*n_h_f*1_1_5"/>
  <p:tag name="KSO_WM_UNIT_INDEX" val="1_1_5"/>
  <p:tag name="KSO_WM_UNIT_LAYERLEVEL" val="1_1_1"/>
  <p:tag name="KSO_WM_UNIT_PRESET_TEXT_INDEX" val="2"/>
  <p:tag name="KSO_WM_UNIT_PRESET_TEXT_LEN" val="10"/>
  <p:tag name="KSO_WM_UNIT_TEXT_FILL_FORE_SCHEMECOLOR_INDEX" val="6"/>
  <p:tag name="KSO_WM_UNIT_TEXT_FILL_TYPE" val="1"/>
  <p:tag name="KSO_WM_UNIT_TYPE" val="n_h_f"/>
  <p:tag name="KSO_WM_UNIT_VALUE" val="12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016"/>
  <p:tag name="KSO_WM_UNIT_ID" val="diagram160016_5*i*22"/>
  <p:tag name="KSO_WM_UNIT_INDEX" val="22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ID" val="diagram160016_5*n_i*1_9"/>
  <p:tag name="KSO_WM_UNIT_INDEX" val="1_9"/>
  <p:tag name="KSO_WM_UNIT_LAYERLEVEL" val="1_1"/>
  <p:tag name="KSO_WM_UNIT_LINE_FILL_TYPE" val="2"/>
  <p:tag name="KSO_WM_UNIT_LINE_FORE_SCHEMECOLOR_INDEX" val="6"/>
  <p:tag name="KSO_WM_UNIT_TEXT_FILL_FORE_SCHEMECOLOR_INDEX" val="6"/>
  <p:tag name="KSO_WM_UNIT_TEXT_FILL_TYPE" val="1"/>
  <p:tag name="KSO_WM_UNIT_TYPE" val="n_i"/>
</p:tagLst>
</file>

<file path=ppt/tags/tag3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FILL_FORE_SCHEMECOLOR_INDEX" val="6"/>
  <p:tag name="KSO_WM_UNIT_FILL_TYPE" val="1"/>
  <p:tag name="KSO_WM_UNIT_ID" val="diagram160016_5*n_i*1_10"/>
  <p:tag name="KSO_WM_UNIT_INDEX" val="1_10"/>
  <p:tag name="KSO_WM_UNIT_LAYERLEVEL" val="1_1"/>
  <p:tag name="KSO_WM_UNIT_TEXT_FILL_FORE_SCHEMECOLOR_INDEX" val="6"/>
  <p:tag name="KSO_WM_UNIT_TEXT_FILL_TYPE" val="1"/>
  <p:tag name="KSO_WM_UNIT_TYPE" val="n_i"/>
</p:tagLst>
</file>

<file path=ppt/tags/tag3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FILL_FORE_SCHEMECOLOR_INDEX" val="14"/>
  <p:tag name="KSO_WM_UNIT_FILL_TYPE" val="1"/>
  <p:tag name="KSO_WM_UNIT_ID" val="diagram160016_5*n_i*1_11"/>
  <p:tag name="KSO_WM_UNIT_INDEX" val="1_11"/>
  <p:tag name="KSO_WM_UNIT_LAYERLEVEL" val="1_1"/>
  <p:tag name="KSO_WM_UNIT_TEXT_FILL_FORE_SCHEMECOLOR_INDEX" val="6"/>
  <p:tag name="KSO_WM_UNIT_TEXT_FILL_TYPE" val="1"/>
  <p:tag name="KSO_WM_UNIT_TYPE" val="n_i"/>
</p:tagLst>
</file>

<file path=ppt/tags/tag3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ID" val="diagram160016_5*n_i*1_12"/>
  <p:tag name="KSO_WM_UNIT_INDEX" val="1_12"/>
  <p:tag name="KSO_WM_UNIT_LAYERLEVEL" val="1_1"/>
  <p:tag name="KSO_WM_UNIT_LINE_FILL_TYPE" val="2"/>
  <p:tag name="KSO_WM_UNIT_LINE_FORE_SCHEMECOLOR_INDEX" val="6"/>
  <p:tag name="KSO_WM_UNIT_SHADOW_SCHEMECOLOR_INDEX" val="16"/>
  <p:tag name="KSO_WM_UNIT_TEXT_FILL_FORE_SCHEMECOLOR_INDEX" val="6"/>
  <p:tag name="KSO_WM_UNIT_TEXT_FILL_TYPE" val="1"/>
  <p:tag name="KSO_WM_UNIT_TYPE" val="n_i"/>
</p:tagLst>
</file>

<file path=ppt/tags/tag3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COMPATIBLE" val="0"/>
  <p:tag name="KSO_WM_UNIT_HIGHLIGHT" val="0"/>
  <p:tag name="KSO_WM_UNIT_ID" val="diagram160016_5*n_h_f*1_1_4"/>
  <p:tag name="KSO_WM_UNIT_INDEX" val="1_1_4"/>
  <p:tag name="KSO_WM_UNIT_LAYERLEVEL" val="1_1_1"/>
  <p:tag name="KSO_WM_UNIT_PRESET_TEXT_INDEX" val="2"/>
  <p:tag name="KSO_WM_UNIT_PRESET_TEXT_LEN" val="10"/>
  <p:tag name="KSO_WM_UNIT_TEXT_FILL_FORE_SCHEMECOLOR_INDEX" val="6"/>
  <p:tag name="KSO_WM_UNIT_TEXT_FILL_TYPE" val="1"/>
  <p:tag name="KSO_WM_UNIT_TYPE" val="n_h_f"/>
  <p:tag name="KSO_WM_UNIT_VALUE" val="12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016"/>
  <p:tag name="KSO_WM_UNIT_ID" val="diagram160016_5*i*33"/>
  <p:tag name="KSO_WM_UNIT_INDEX" val="33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ID" val="diagram160016_5*n_i*1_13"/>
  <p:tag name="KSO_WM_UNIT_INDEX" val="1_13"/>
  <p:tag name="KSO_WM_UNIT_LAYERLEVEL" val="1_1"/>
  <p:tag name="KSO_WM_UNIT_LINE_FILL_TYPE" val="2"/>
  <p:tag name="KSO_WM_UNIT_LINE_FORE_SCHEMECOLOR_INDEX" val="6"/>
  <p:tag name="KSO_WM_UNIT_TEXT_FILL_FORE_SCHEMECOLOR_INDEX" val="6"/>
  <p:tag name="KSO_WM_UNIT_TEXT_FILL_TYPE" val="1"/>
  <p:tag name="KSO_WM_UNIT_TYPE" val="n_i"/>
</p:tagLst>
</file>

<file path=ppt/tags/tag4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FILL_FORE_SCHEMECOLOR_INDEX" val="6"/>
  <p:tag name="KSO_WM_UNIT_FILL_TYPE" val="1"/>
  <p:tag name="KSO_WM_UNIT_ID" val="diagram160016_5*n_i*1_14"/>
  <p:tag name="KSO_WM_UNIT_INDEX" val="1_14"/>
  <p:tag name="KSO_WM_UNIT_LAYERLEVEL" val="1_1"/>
  <p:tag name="KSO_WM_UNIT_TEXT_FILL_FORE_SCHEMECOLOR_INDEX" val="6"/>
  <p:tag name="KSO_WM_UNIT_TEXT_FILL_TYPE" val="1"/>
  <p:tag name="KSO_WM_UNIT_TYPE" val="n_i"/>
</p:tagLst>
</file>

<file path=ppt/tags/tag4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FILL_FORE_SCHEMECOLOR_INDEX" val="14"/>
  <p:tag name="KSO_WM_UNIT_FILL_TYPE" val="1"/>
  <p:tag name="KSO_WM_UNIT_ID" val="diagram160016_5*n_i*1_15"/>
  <p:tag name="KSO_WM_UNIT_INDEX" val="1_15"/>
  <p:tag name="KSO_WM_UNIT_LAYERLEVEL" val="1_1"/>
  <p:tag name="KSO_WM_UNIT_TEXT_FILL_FORE_SCHEMECOLOR_INDEX" val="6"/>
  <p:tag name="KSO_WM_UNIT_TEXT_FILL_TYPE" val="1"/>
  <p:tag name="KSO_WM_UNIT_TYPE" val="n_i"/>
</p:tagLst>
</file>

<file path=ppt/tags/tag4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ID" val="diagram160016_5*n_i*1_16"/>
  <p:tag name="KSO_WM_UNIT_INDEX" val="1_16"/>
  <p:tag name="KSO_WM_UNIT_LAYERLEVEL" val="1_1"/>
  <p:tag name="KSO_WM_UNIT_LINE_FILL_TYPE" val="2"/>
  <p:tag name="KSO_WM_UNIT_LINE_FORE_SCHEMECOLOR_INDEX" val="6"/>
  <p:tag name="KSO_WM_UNIT_SHADOW_SCHEMECOLOR_INDEX" val="16"/>
  <p:tag name="KSO_WM_UNIT_TEXT_FILL_FORE_SCHEMECOLOR_INDEX" val="6"/>
  <p:tag name="KSO_WM_UNIT_TEXT_FILL_TYPE" val="1"/>
  <p:tag name="KSO_WM_UNIT_TYPE" val="n_i"/>
</p:tagLst>
</file>

<file path=ppt/tags/tag4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COMPATIBLE" val="0"/>
  <p:tag name="KSO_WM_UNIT_HIGHLIGHT" val="0"/>
  <p:tag name="KSO_WM_UNIT_ID" val="diagram160016_5*n_h_f*1_1_3"/>
  <p:tag name="KSO_WM_UNIT_INDEX" val="1_1_3"/>
  <p:tag name="KSO_WM_UNIT_LAYERLEVEL" val="1_1_1"/>
  <p:tag name="KSO_WM_UNIT_PRESET_TEXT_INDEX" val="2"/>
  <p:tag name="KSO_WM_UNIT_PRESET_TEXT_LEN" val="10"/>
  <p:tag name="KSO_WM_UNIT_TEXT_FILL_FORE_SCHEMECOLOR_INDEX" val="6"/>
  <p:tag name="KSO_WM_UNIT_TEXT_FILL_TYPE" val="1"/>
  <p:tag name="KSO_WM_UNIT_TYPE" val="n_h_f"/>
  <p:tag name="KSO_WM_UNIT_VALUE" val="12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016"/>
  <p:tag name="KSO_WM_UNIT_ID" val="diagram160016_5*i*44"/>
  <p:tag name="KSO_WM_UNIT_INDEX" val="44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ID" val="diagram160016_5*n_i*1_17"/>
  <p:tag name="KSO_WM_UNIT_INDEX" val="1_17"/>
  <p:tag name="KSO_WM_UNIT_LAYERLEVEL" val="1_1"/>
  <p:tag name="KSO_WM_UNIT_LINE_FILL_TYPE" val="2"/>
  <p:tag name="KSO_WM_UNIT_LINE_FORE_SCHEMECOLOR_INDEX" val="6"/>
  <p:tag name="KSO_WM_UNIT_TEXT_FILL_FORE_SCHEMECOLOR_INDEX" val="6"/>
  <p:tag name="KSO_WM_UNIT_TEXT_FILL_TYPE" val="1"/>
  <p:tag name="KSO_WM_UNIT_TYPE" val="n_i"/>
</p:tagLst>
</file>

<file path=ppt/tags/tag4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FILL_FORE_SCHEMECOLOR_INDEX" val="6"/>
  <p:tag name="KSO_WM_UNIT_FILL_TYPE" val="1"/>
  <p:tag name="KSO_WM_UNIT_ID" val="diagram160016_5*n_i*1_18"/>
  <p:tag name="KSO_WM_UNIT_INDEX" val="1_18"/>
  <p:tag name="KSO_WM_UNIT_LAYERLEVEL" val="1_1"/>
  <p:tag name="KSO_WM_UNIT_TEXT_FILL_FORE_SCHEMECOLOR_INDEX" val="6"/>
  <p:tag name="KSO_WM_UNIT_TEXT_FILL_TYPE" val="1"/>
  <p:tag name="KSO_WM_UNIT_TYPE" val="n_i"/>
</p:tagLst>
</file>

<file path=ppt/tags/tag4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FILL_FORE_SCHEMECOLOR_INDEX" val="14"/>
  <p:tag name="KSO_WM_UNIT_FILL_TYPE" val="1"/>
  <p:tag name="KSO_WM_UNIT_ID" val="diagram160016_5*n_i*1_19"/>
  <p:tag name="KSO_WM_UNIT_INDEX" val="1_19"/>
  <p:tag name="KSO_WM_UNIT_LAYERLEVEL" val="1_1"/>
  <p:tag name="KSO_WM_UNIT_TEXT_FILL_FORE_SCHEMECOLOR_INDEX" val="6"/>
  <p:tag name="KSO_WM_UNIT_TEXT_FILL_TYPE" val="1"/>
  <p:tag name="KSO_WM_UNIT_TYPE" val="n_i"/>
</p:tagLst>
</file>

<file path=ppt/tags/tag5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ID" val="diagram160016_5*n_i*1_20"/>
  <p:tag name="KSO_WM_UNIT_INDEX" val="1_20"/>
  <p:tag name="KSO_WM_UNIT_LAYERLEVEL" val="1_1"/>
  <p:tag name="KSO_WM_UNIT_LINE_FILL_TYPE" val="2"/>
  <p:tag name="KSO_WM_UNIT_LINE_FORE_SCHEMECOLOR_INDEX" val="6"/>
  <p:tag name="KSO_WM_UNIT_SHADOW_SCHEMECOLOR_INDEX" val="16"/>
  <p:tag name="KSO_WM_UNIT_TEXT_FILL_FORE_SCHEMECOLOR_INDEX" val="6"/>
  <p:tag name="KSO_WM_UNIT_TEXT_FILL_TYPE" val="1"/>
  <p:tag name="KSO_WM_UNIT_TYPE" val="n_i"/>
</p:tagLst>
</file>

<file path=ppt/tags/tag5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COMPATIBLE" val="0"/>
  <p:tag name="KSO_WM_UNIT_HIGHLIGHT" val="0"/>
  <p:tag name="KSO_WM_UNIT_ID" val="diagram160016_5*n_h_f*1_1_2"/>
  <p:tag name="KSO_WM_UNIT_INDEX" val="1_1_2"/>
  <p:tag name="KSO_WM_UNIT_LAYERLEVEL" val="1_1_1"/>
  <p:tag name="KSO_WM_UNIT_PRESET_TEXT_INDEX" val="2"/>
  <p:tag name="KSO_WM_UNIT_PRESET_TEXT_LEN" val="10"/>
  <p:tag name="KSO_WM_UNIT_TEXT_FILL_FORE_SCHEMECOLOR_INDEX" val="6"/>
  <p:tag name="KSO_WM_UNIT_TEXT_FILL_TYPE" val="1"/>
  <p:tag name="KSO_WM_UNIT_TYPE" val="n_h_f"/>
  <p:tag name="KSO_WM_UNIT_VALUE" val="12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016"/>
  <p:tag name="KSO_WM_UNIT_ID" val="diagram160016_5*i*55"/>
  <p:tag name="KSO_WM_UNIT_INDEX" val="55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ID" val="diagram160016_5*n_i*1_21"/>
  <p:tag name="KSO_WM_UNIT_INDEX" val="1_21"/>
  <p:tag name="KSO_WM_UNIT_LAYERLEVEL" val="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n_i"/>
</p:tagLst>
</file>

<file path=ppt/tags/tag5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016"/>
  <p:tag name="KSO_WM_UNIT_CLEAR" val="1"/>
  <p:tag name="KSO_WM_UNIT_COMPATIBLE" val="0"/>
  <p:tag name="KSO_WM_UNIT_HIGHLIGHT" val="0"/>
  <p:tag name="KSO_WM_UNIT_ID" val="diagram160016_5*n_h_f*1_2_1"/>
  <p:tag name="KSO_WM_UNIT_INDEX" val="1_2_1"/>
  <p:tag name="KSO_WM_UNIT_LAYERLEVEL" val="1_1_1"/>
  <p:tag name="KSO_WM_UNIT_PRESET_TEXT_INDEX" val="2"/>
  <p:tag name="KSO_WM_UNIT_PRESET_TEXT_LEN" val="10"/>
  <p:tag name="KSO_WM_UNIT_TEXT_FILL_FORE_SCHEMECOLOR_INDEX" val="5"/>
  <p:tag name="KSO_WM_UNIT_TEXT_FILL_TYPE" val="1"/>
  <p:tag name="KSO_WM_UNIT_TYPE" val="n_h_f"/>
  <p:tag name="KSO_WM_UNIT_VALUE" val="12"/>
</p:tagLst>
</file>

<file path=ppt/tags/tag55.xml><?xml version="1.0" encoding="utf-8"?>
<p:tagLst xmlns:p="http://schemas.openxmlformats.org/presentationml/2006/main">
  <p:tag name="KSO_WM_BEAUTIFY_FLAG" val="#wm#"/>
  <p:tag name="KSO_WM_TEMPLATE_CATEGORY" val="custom"/>
  <p:tag name="KSO_WM_TEMPLATE_INDEX" val="160412"/>
</p:tagLst>
</file>

<file path=ppt/tags/tag56.xml><?xml version="1.0" encoding="utf-8"?>
<p:tagLst xmlns:p="http://schemas.openxmlformats.org/presentationml/2006/main">
  <p:tag name="KSO_WM_BEAUTIFY_FLAG" val="#wm#"/>
  <p:tag name="KSO_WM_TEMPLATE_CATEGORY" val="custom"/>
  <p:tag name="KSO_WM_TEMPLATE_INDEX" val="160412"/>
</p:tagLst>
</file>

<file path=ppt/tags/tag57.xml><?xml version="1.0" encoding="utf-8"?>
<p:tagLst xmlns:p="http://schemas.openxmlformats.org/presentationml/2006/main">
  <p:tag name="KSO_WM_BEAUTIFY_FLAG" val="#wm#"/>
  <p:tag name="KSO_WM_TEMPLATE_CATEGORY" val="custom"/>
  <p:tag name="KSO_WM_TEMPLATE_INDEX" val="160412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815"/>
  <p:tag name="KSO_WM_UNIT_ID" val="diagram160815_3*i*0"/>
  <p:tag name="KSO_WM_UNIT_INDEX" val="0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160815"/>
  <p:tag name="KSO_WM_UNIT_CLEAR" val="1"/>
  <p:tag name="KSO_WM_UNIT_ID" val="257*p_i*1_1"/>
  <p:tag name="KSO_WM_UNIT_INDEX" val="1_1"/>
  <p:tag name="KSO_WM_UNIT_LAYERLEVEL" val="1_1"/>
  <p:tag name="KSO_WM_UNIT_LINE_FILL_TYPE" val="2"/>
  <p:tag name="KSO_WM_UNIT_LINE_FORE_SCHEMECOLOR_INDEX" val="10"/>
  <p:tag name="KSO_WM_UNIT_TYPE" val="p_i"/>
</p:tagLst>
</file>

<file path=ppt/tags/tag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160815"/>
  <p:tag name="KSO_WM_UNIT_CLEAR" val="1"/>
  <p:tag name="KSO_WM_UNIT_ID" val="257*p_i*1_2"/>
  <p:tag name="KSO_WM_UNIT_INDEX" val="1_2"/>
  <p:tag name="KSO_WM_UNIT_LAYERLEVEL" val="1_1"/>
  <p:tag name="KSO_WM_UNIT_LINE_FILL_TYPE" val="2"/>
  <p:tag name="KSO_WM_UNIT_LINE_FORE_SCHEMECOLOR_INDEX" val="10"/>
  <p:tag name="KSO_WM_UNIT_TYPE" val="p_i"/>
</p:tagLst>
</file>

<file path=ppt/tags/tag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160815"/>
  <p:tag name="KSO_WM_UNIT_CLEAR" val="1"/>
  <p:tag name="KSO_WM_UNIT_ID" val="257*p_i*1_3"/>
  <p:tag name="KSO_WM_UNIT_INDEX" val="1_3"/>
  <p:tag name="KSO_WM_UNIT_LAYERLEVEL" val="1_1"/>
  <p:tag name="KSO_WM_UNIT_LINE_FILL_TYPE" val="2"/>
  <p:tag name="KSO_WM_UNIT_LINE_FORE_SCHEMECOLOR_INDEX" val="10"/>
  <p:tag name="KSO_WM_UNIT_TYPE" val="p_i"/>
</p:tagLst>
</file>

<file path=ppt/tags/tag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160815"/>
  <p:tag name="KSO_WM_UNIT_CLEAR" val="1"/>
  <p:tag name="KSO_WM_UNIT_COMPATIBLE" val="0"/>
  <p:tag name="KSO_WM_UNIT_FILL_FORE_SCHEMECOLOR_INDEX" val="9"/>
  <p:tag name="KSO_WM_UNIT_FILL_TYPE" val="1"/>
  <p:tag name="KSO_WM_UNIT_HIGHLIGHT" val="0"/>
  <p:tag name="KSO_WM_UNIT_ID" val="257*p_h_f*1_1_1"/>
  <p:tag name="KSO_WM_UNIT_INDEX" val="1_1_1"/>
  <p:tag name="KSO_WM_UNIT_LAYERLEVEL" val="1_1_1"/>
  <p:tag name="KSO_WM_UNIT_PRESET_TEXT_INDEX" val="3"/>
  <p:tag name="KSO_WM_UNIT_PRESET_TEXT_LEN" val="5"/>
  <p:tag name="KSO_WM_UNIT_TYPE" val="p_h_f"/>
  <p:tag name="KSO_WM_UNIT_VALUE" val="35"/>
</p:tagLst>
</file>

<file path=ppt/tags/tag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160815"/>
  <p:tag name="KSO_WM_UNIT_CLEAR" val="1"/>
  <p:tag name="KSO_WM_UNIT_COMPATIBLE" val="0"/>
  <p:tag name="KSO_WM_UNIT_FILL_FORE_SCHEMECOLOR_INDEX" val="10"/>
  <p:tag name="KSO_WM_UNIT_FILL_TYPE" val="1"/>
  <p:tag name="KSO_WM_UNIT_HIGHLIGHT" val="0"/>
  <p:tag name="KSO_WM_UNIT_ID" val="257*p_h_f*1_2_1"/>
  <p:tag name="KSO_WM_UNIT_INDEX" val="1_2_1"/>
  <p:tag name="KSO_WM_UNIT_LAYERLEVEL" val="1_1_1"/>
  <p:tag name="KSO_WM_UNIT_PRESET_TEXT_INDEX" val="3"/>
  <p:tag name="KSO_WM_UNIT_PRESET_TEXT_LEN" val="5"/>
  <p:tag name="KSO_WM_UNIT_TYPE" val="p_h_f"/>
  <p:tag name="KSO_WM_UNIT_VALUE" val="35"/>
</p:tagLst>
</file>

<file path=ppt/tags/tag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160815"/>
  <p:tag name="KSO_WM_UNIT_CLEAR" val="1"/>
  <p:tag name="KSO_WM_UNIT_COMPATIBLE" val="0"/>
  <p:tag name="KSO_WM_UNIT_FILL_FORE_SCHEMECOLOR_INDEX" val="10"/>
  <p:tag name="KSO_WM_UNIT_FILL_TYPE" val="1"/>
  <p:tag name="KSO_WM_UNIT_HIGHLIGHT" val="0"/>
  <p:tag name="KSO_WM_UNIT_ID" val="257*p_h_f*1_2_3"/>
  <p:tag name="KSO_WM_UNIT_INDEX" val="1_2_3"/>
  <p:tag name="KSO_WM_UNIT_LAYERLEVEL" val="1_1_1"/>
  <p:tag name="KSO_WM_UNIT_PRESET_TEXT_INDEX" val="3"/>
  <p:tag name="KSO_WM_UNIT_PRESET_TEXT_LEN" val="5"/>
  <p:tag name="KSO_WM_UNIT_TYPE" val="p_h_f"/>
  <p:tag name="KSO_WM_UNIT_VALUE" val="35"/>
</p:tagLst>
</file>

<file path=ppt/tags/tag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160815"/>
  <p:tag name="KSO_WM_UNIT_CLEAR" val="1"/>
  <p:tag name="KSO_WM_UNIT_COMPATIBLE" val="0"/>
  <p:tag name="KSO_WM_UNIT_FILL_FORE_SCHEMECOLOR_INDEX" val="10"/>
  <p:tag name="KSO_WM_UNIT_FILL_TYPE" val="1"/>
  <p:tag name="KSO_WM_UNIT_HIGHLIGHT" val="0"/>
  <p:tag name="KSO_WM_UNIT_ID" val="257*p_h_f*1_2_2"/>
  <p:tag name="KSO_WM_UNIT_INDEX" val="1_2_2"/>
  <p:tag name="KSO_WM_UNIT_LAYERLEVEL" val="1_1_1"/>
  <p:tag name="KSO_WM_UNIT_PRESET_TEXT_INDEX" val="3"/>
  <p:tag name="KSO_WM_UNIT_PRESET_TEXT_LEN" val="5"/>
  <p:tag name="KSO_WM_UNIT_TYPE" val="p_h_f"/>
  <p:tag name="KSO_WM_UNIT_VALUE" val="35"/>
</p:tagLst>
</file>

<file path=ppt/tags/tag6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ID" val="diagram160181_3*n_i*1_1"/>
  <p:tag name="KSO_WM_UNIT_INDEX" val="1_1"/>
  <p:tag name="KSO_WM_UNIT_LAYERLEVEL" val="1_1"/>
  <p:tag name="KSO_WM_UNIT_LINE_FILL_TYPE" val="2"/>
  <p:tag name="KSO_WM_UNIT_LINE_FORE_SCHEMECOLOR_INDEX" val="14"/>
  <p:tag name="KSO_WM_UNIT_TYPE" val="n_i"/>
</p:tagLst>
</file>

<file path=ppt/tags/tag6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ID" val="diagram160181_3*n_i*1_2"/>
  <p:tag name="KSO_WM_UNIT_INDEX" val="1_2"/>
  <p:tag name="KSO_WM_UNIT_LAYERLEVEL" val="1_1"/>
  <p:tag name="KSO_WM_UNIT_LINE_FILL_TYPE" val="2"/>
  <p:tag name="KSO_WM_UNIT_LINE_FORE_SCHEMECOLOR_INDEX" val="14"/>
  <p:tag name="KSO_WM_UNIT_TYPE" val="n_i"/>
</p:tagLst>
</file>

<file path=ppt/tags/tag6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ID" val="diagram160181_3*n_i*1_3"/>
  <p:tag name="KSO_WM_UNIT_INDEX" val="1_3"/>
  <p:tag name="KSO_WM_UNIT_LAYERLEVEL" val="1_1"/>
  <p:tag name="KSO_WM_UNIT_LINE_FILL_TYPE" val="2"/>
  <p:tag name="KSO_WM_UNIT_LINE_FORE_SCHEMECOLOR_INDEX" val="14"/>
  <p:tag name="KSO_WM_UNIT_TYPE" val="n_i"/>
</p:tagLst>
</file>

<file path=ppt/tags/tag6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ID" val="diagram160181_3*n_i*1_4"/>
  <p:tag name="KSO_WM_UNIT_INDEX" val="1_4"/>
  <p:tag name="KSO_WM_UNIT_LAYERLEVEL" val="1_1"/>
  <p:tag name="KSO_WM_UNIT_LINE_FILL_TYPE" val="2"/>
  <p:tag name="KSO_WM_UNIT_LINE_FORE_SCHEMECOLOR_INDEX" val="14"/>
  <p:tag name="KSO_WM_UNIT_TYPE" val="n_i"/>
</p:tagLst>
</file>

<file path=ppt/tags/tag7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diagram160181_3*n_h_f*1_1_1"/>
  <p:tag name="KSO_WM_UNIT_INDEX" val="1_1_1"/>
  <p:tag name="KSO_WM_UNIT_LAYERLEVEL" val="1_1_1"/>
  <p:tag name="KSO_WM_UNIT_LINE_FILL_TYPE" val="2"/>
  <p:tag name="KSO_WM_UNIT_LINE_FORE_SCHEMECOLOR_INDEX" val="5"/>
  <p:tag name="KSO_WM_UNIT_PRESET_TEXT" val="LABORE ET DOLORE"/>
  <p:tag name="KSO_WM_UNIT_TEXT_FILL_FORE_SCHEMECOLOR_INDEX" val="14"/>
  <p:tag name="KSO_WM_UNIT_TEXT_FILL_TYPE" val="1"/>
  <p:tag name="KSO_WM_UNIT_TYPE" val="n_h_f"/>
  <p:tag name="KSO_WM_UNIT_VALUE" val="14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181"/>
  <p:tag name="KSO_WM_UNIT_ID" val="diagram160181_3*i*5"/>
  <p:tag name="KSO_WM_UNIT_INDEX" val="5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FILL_FORE_SCHEMECOLOR_INDEX" val="5"/>
  <p:tag name="KSO_WM_UNIT_FILL_TYPE" val="1"/>
  <p:tag name="KSO_WM_UNIT_ID" val="diagram160181_3*n_i*1_5"/>
  <p:tag name="KSO_WM_UNIT_INDEX" val="1_5"/>
  <p:tag name="KSO_WM_UNIT_LAYERLEVEL" val="1_1"/>
  <p:tag name="KSO_WM_UNIT_TEXT_FILL_FORE_SCHEMECOLOR_INDEX" val="2"/>
  <p:tag name="KSO_WM_UNIT_TEXT_FILL_TYPE" val="1"/>
  <p:tag name="KSO_WM_UNIT_TYPE" val="n_i"/>
</p:tagLst>
</file>

<file path=ppt/tags/tag7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ID" val="diagram160181_3*n_i*1_6"/>
  <p:tag name="KSO_WM_UNIT_INDEX" val="1_6"/>
  <p:tag name="KSO_WM_UNIT_LAYERLEVEL" val="1_1"/>
  <p:tag name="KSO_WM_UNIT_TEXT_FILL_FORE_SCHEMECOLOR_INDEX" val="13"/>
  <p:tag name="KSO_WM_UNIT_TEXT_FILL_TYPE" val="1"/>
  <p:tag name="KSO_WM_UNIT_TYPE" val="n_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181"/>
  <p:tag name="KSO_WM_UNIT_ID" val="diagram160181_3*i*10"/>
  <p:tag name="KSO_WM_UNIT_INDEX" val="1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FILL_FORE_SCHEMECOLOR_INDEX" val="6"/>
  <p:tag name="KSO_WM_UNIT_FILL_TYPE" val="1"/>
  <p:tag name="KSO_WM_UNIT_ID" val="diagram160181_3*n_i*1_7"/>
  <p:tag name="KSO_WM_UNIT_INDEX" val="1_7"/>
  <p:tag name="KSO_WM_UNIT_LAYERLEVEL" val="1_1"/>
  <p:tag name="KSO_WM_UNIT_TEXT_FILL_FORE_SCHEMECOLOR_INDEX" val="2"/>
  <p:tag name="KSO_WM_UNIT_TEXT_FILL_TYPE" val="1"/>
  <p:tag name="KSO_WM_UNIT_TYPE" val="n_i"/>
</p:tagLst>
</file>

<file path=ppt/tags/tag7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ID" val="diagram160181_3*n_i*1_8"/>
  <p:tag name="KSO_WM_UNIT_INDEX" val="1_8"/>
  <p:tag name="KSO_WM_UNIT_LAYERLEVEL" val="1_1"/>
  <p:tag name="KSO_WM_UNIT_TYPE" val="n_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181"/>
  <p:tag name="KSO_WM_UNIT_ID" val="diagram160181_3*i*15"/>
  <p:tag name="KSO_WM_UNIT_INDEX" val="15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FILL_FORE_SCHEMECOLOR_INDEX" val="8"/>
  <p:tag name="KSO_WM_UNIT_FILL_TYPE" val="1"/>
  <p:tag name="KSO_WM_UNIT_ID" val="diagram160181_3*n_i*1_9"/>
  <p:tag name="KSO_WM_UNIT_INDEX" val="1_9"/>
  <p:tag name="KSO_WM_UNIT_LAYERLEVEL" val="1_1"/>
  <p:tag name="KSO_WM_UNIT_TEXT_FILL_FORE_SCHEMECOLOR_INDEX" val="2"/>
  <p:tag name="KSO_WM_UNIT_TEXT_FILL_TYPE" val="1"/>
  <p:tag name="KSO_WM_UNIT_TYPE" val="n_i"/>
</p:tagLst>
</file>

<file path=ppt/tags/tag7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ID" val="diagram160181_3*n_i*1_10"/>
  <p:tag name="KSO_WM_UNIT_INDEX" val="1_10"/>
  <p:tag name="KSO_WM_UNIT_LAYERLEVEL" val="1_1"/>
  <p:tag name="KSO_WM_UNIT_TYPE" val="n_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181"/>
  <p:tag name="KSO_WM_UNIT_ID" val="diagram160181_3*i*20"/>
  <p:tag name="KSO_WM_UNIT_INDEX" val="2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FILL_FORE_SCHEMECOLOR_INDEX" val="7"/>
  <p:tag name="KSO_WM_UNIT_FILL_TYPE" val="1"/>
  <p:tag name="KSO_WM_UNIT_ID" val="diagram160181_3*n_i*1_11"/>
  <p:tag name="KSO_WM_UNIT_INDEX" val="1_11"/>
  <p:tag name="KSO_WM_UNIT_LAYERLEVEL" val="1_1"/>
  <p:tag name="KSO_WM_UNIT_TEXT_FILL_FORE_SCHEMECOLOR_INDEX" val="2"/>
  <p:tag name="KSO_WM_UNIT_TEXT_FILL_TYPE" val="1"/>
  <p:tag name="KSO_WM_UNIT_TYPE" val="n_i"/>
</p:tagLst>
</file>

<file path=ppt/tags/tag8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ID" val="diagram160181_3*n_i*1_12"/>
  <p:tag name="KSO_WM_UNIT_INDEX" val="1_12"/>
  <p:tag name="KSO_WM_UNIT_LAYERLEVEL" val="1_1"/>
  <p:tag name="KSO_WM_UNIT_TYPE" val="n_i"/>
</p:tagLst>
</file>

<file path=ppt/tags/tag8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COMPATIBLE" val="0"/>
  <p:tag name="KSO_WM_UNIT_HIGHLIGHT" val="0"/>
  <p:tag name="KSO_WM_UNIT_ID" val="diagram160181_3*n_h_f*1_2_1"/>
  <p:tag name="KSO_WM_UNIT_INDEX" val="1_2_1"/>
  <p:tag name="KSO_WM_UNIT_LAYERLEVEL" val="1_1_1"/>
  <p:tag name="KSO_WM_UNIT_PRESET_TEXT" val="INCIDIDUNT LABORE ET"/>
  <p:tag name="KSO_WM_UNIT_TEXT_FILL_FORE_SCHEMECOLOR_INDEX" val="13"/>
  <p:tag name="KSO_WM_UNIT_TEXT_FILL_TYPE" val="1"/>
  <p:tag name="KSO_WM_UNIT_TYPE" val="n_h_f"/>
  <p:tag name="KSO_WM_UNIT_VALUE" val="14"/>
</p:tagLst>
</file>

<file path=ppt/tags/tag8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COMPATIBLE" val="0"/>
  <p:tag name="KSO_WM_UNIT_HIGHLIGHT" val="0"/>
  <p:tag name="KSO_WM_UNIT_ID" val="diagram160181_3*n_h_f*1_2_2"/>
  <p:tag name="KSO_WM_UNIT_INDEX" val="1_2_2"/>
  <p:tag name="KSO_WM_UNIT_LAYERLEVEL" val="1_1_1"/>
  <p:tag name="KSO_WM_UNIT_PRESET_TEXT" val="INCIDIDUNT LABORE ET"/>
  <p:tag name="KSO_WM_UNIT_TEXT_FILL_FORE_SCHEMECOLOR_INDEX" val="13"/>
  <p:tag name="KSO_WM_UNIT_TEXT_FILL_TYPE" val="1"/>
  <p:tag name="KSO_WM_UNIT_TYPE" val="n_h_f"/>
  <p:tag name="KSO_WM_UNIT_VALUE" val="14"/>
</p:tagLst>
</file>

<file path=ppt/tags/tag8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COMPATIBLE" val="0"/>
  <p:tag name="KSO_WM_UNIT_HIGHLIGHT" val="0"/>
  <p:tag name="KSO_WM_UNIT_ID" val="diagram160181_3*n_h_f*1_2_3"/>
  <p:tag name="KSO_WM_UNIT_INDEX" val="1_2_3"/>
  <p:tag name="KSO_WM_UNIT_LAYERLEVEL" val="1_1_1"/>
  <p:tag name="KSO_WM_UNIT_PRESET_TEXT" val="INCIDIDUNT LABORE ET"/>
  <p:tag name="KSO_WM_UNIT_TEXT_FILL_FORE_SCHEMECOLOR_INDEX" val="13"/>
  <p:tag name="KSO_WM_UNIT_TEXT_FILL_TYPE" val="1"/>
  <p:tag name="KSO_WM_UNIT_TYPE" val="n_h_f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160181"/>
  <p:tag name="KSO_WM_UNIT_CLEAR" val="1"/>
  <p:tag name="KSO_WM_UNIT_COMPATIBLE" val="0"/>
  <p:tag name="KSO_WM_UNIT_HIGHLIGHT" val="0"/>
  <p:tag name="KSO_WM_UNIT_ID" val="diagram160181_3*n_h_f*1_2_4"/>
  <p:tag name="KSO_WM_UNIT_INDEX" val="1_2_4"/>
  <p:tag name="KSO_WM_UNIT_LAYERLEVEL" val="1_1_1"/>
  <p:tag name="KSO_WM_UNIT_PRESET_TEXT" val="INCIDIDUNT LABORE ET"/>
  <p:tag name="KSO_WM_UNIT_TEXT_FILL_FORE_SCHEMECOLOR_INDEX" val="13"/>
  <p:tag name="KSO_WM_UNIT_TEXT_FILL_TYPE" val="1"/>
  <p:tag name="KSO_WM_UNIT_TYPE" val="n_h_f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160412"/>
</p:tagLst>
</file>

<file path=ppt/tags/tag88.xml><?xml version="1.0" encoding="utf-8"?>
<p:tagLst xmlns:p="http://schemas.openxmlformats.org/presentationml/2006/main">
  <p:tag name="KSO_WM_BEAUTIFY_FLAG" val="#wm#"/>
  <p:tag name="KSO_WM_TEMPLATE_CATEGORY" val="custom"/>
  <p:tag name="KSO_WM_TEMPLATE_INDEX" val="160412"/>
</p:tagLst>
</file>

<file path=ppt/tags/tag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顶峰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Office">
      <a:majorFont>
        <a:latin typeface="Calibri Light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221</Paragraphs>
  <Slides>25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44">
      <vt:lpstr>Arial</vt:lpstr>
      <vt:lpstr>Calibri</vt:lpstr>
      <vt:lpstr>Calibri Light</vt:lpstr>
      <vt:lpstr>宋体</vt:lpstr>
      <vt:lpstr>微软雅黑</vt:lpstr>
      <vt:lpstr>幼圆</vt:lpstr>
      <vt:lpstr>华文楷体</vt:lpstr>
      <vt:lpstr>等线 Light</vt:lpstr>
      <vt:lpstr>等线</vt:lpstr>
      <vt:lpstr>黑体</vt:lpstr>
      <vt:lpstr>方正舒体</vt:lpstr>
      <vt:lpstr>Malgun Gothic</vt:lpstr>
      <vt:lpstr>Impact</vt:lpstr>
      <vt:lpstr>方正正纤黑简体</vt:lpstr>
      <vt:lpstr>张海山锐谐体</vt:lpstr>
      <vt:lpstr>张海山锐线体简</vt:lpstr>
      <vt:lpstr>华文行楷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（二）我校数学学科优生（尖子生）培养路径</vt:lpstr>
      <vt:lpstr>PowerPoint Presentation</vt:lpstr>
      <vt:lpstr>PowerPoint Presentation</vt:lpstr>
      <vt:lpstr>3.教学载体：大课学案 整合教学 小专题难点突破</vt:lpstr>
      <vt:lpstr> 案例一   大课培优学案--三角形、平行四边形、中位线整                                    合教学难点突破</vt:lpstr>
      <vt:lpstr>PowerPoint Presentation</vt:lpstr>
      <vt:lpstr> 三年一盘棋，发展学生的核心素养</vt:lpstr>
      <vt:lpstr>4-1自主学习</vt:lpstr>
      <vt:lpstr>4-2.体验（合作学习、信息技术动态数学工具）</vt:lpstr>
      <vt:lpstr>PowerPoint Presentation</vt:lpstr>
      <vt:lpstr>4-4、重视四基落实  渗透数学思想 提升学科素养</vt:lpstr>
      <vt:lpstr>PowerPoint Presentation</vt:lpstr>
      <vt:lpstr>PowerPoint Presentation</vt:lpstr>
      <vt:lpstr>PowerPoint Presentation</vt:lpstr>
      <vt:lpstr>4-8 解题教学的策略：以怎样研究四边形为例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2024-09-23T15:55:58.377</cp:lastPrinted>
  <dcterms:created xsi:type="dcterms:W3CDTF">2024-09-23T07:55:58Z</dcterms:created>
  <dcterms:modified xsi:type="dcterms:W3CDTF">2024-09-23T07:56:01Z</dcterms:modified>
</cp:coreProperties>
</file>