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6B787-059B-4D41-9ADD-8C8C791A0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2C5A8-6D39-4A92-B0CE-A28EF16DD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36686-24BE-4ECF-8B85-E4863607C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5EE84-5E47-4064-91D9-81E85709D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72B511-D3F1-4C82-A57B-AB1CD9D97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720657-5144-4025-A795-3EC9369D0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120D39-FAB3-45D4-94A4-F9F11EC20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2CEA2-B798-4297-B73D-BF16A4F69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0CA8C-B6B8-493A-8201-FABAB3972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5B018-858D-4BF4-8816-B59682B98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7A6C0-C0FE-41C2-B083-F692E13EB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11331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《无线电力传输仿真》课件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36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无线电力传输概述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仿真技术在无线电力传输中应用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无线电力传输系统设计与优化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仿真实验设计与实施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结果展示与讨论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无线电力传输概述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无线电力传输（Wireless Power Trans…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指通过无线方式将电能从电源传输到负载的一种技术。随着科技的进步，无线电力传输技术得到了快速发展，并在多个领域得到了广泛应用。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要点一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要点二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从早期的电磁感应原理，到现代的磁共振耦合、微波辐射等原理，无线电力传输技术不断取得突破，传输效率和距离也在不断提高。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无线电力传输定义与发展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无线电力传输原理及分类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无线电力传输主要利用电磁场或电磁波作为传输媒介，将电能从发射端传输到接收端。根据传输原理的不同，无线电力传输可分为电磁感应式、磁共振耦合式、微波辐射式等。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原理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传输距离和功率的不同，无线电力传输可分为近场耦合式和远场辐射式。近场耦合式主要适用于短距离、大功率的电力传输，如电动汽车无线充电、手机无线充电等；远场辐射式则适用于长距离、小功率的电力传输，如太阳能卫星电站向地面输电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应用领域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无线电力传输技术已广泛应用于电动汽车、智能手机、可穿戴设备、智能家居、医疗设备等领域。随着技术的不断进步，其应用领域还将不断扩大。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市场需求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随着消费者对便捷性和舒适性的追求，以及环保意识的提高，无线电力传输技术的市场需求不断增长。同时，新兴市场的崛起也为无线电力传输技术提供了广阔的发展空间。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应用领域与市场需求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仿真技术在无线电力传输中应用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仿真技术定义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通过计算机模型对真实世界系统进行模拟和分析的技术。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降低成本、缩短开发周期、提高设计灵活性。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在无线电力传输中的应用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可以对无线电力传输系统进行性能预测、优化设计和故障分析。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仿真技术简介及优势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建模方法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基于物理方程的建模、基于数据驱动的建模、混合建模。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仿真流程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确定仿真目标、建立仿真模型、设置仿真参数、运行仿真程序、分析仿真结果。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注意事项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选择合适的仿真软件、确保模型的准确性、合理设置仿真参数。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仿真建模方法与流程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案例一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某公司利用仿真技术对无线电力传输系统进行了优化设计，提高了系统效率和稳定性。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案例二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某研究机构通过仿真建模，成功预测了无线电力传输系统在复杂环境中的性能表现。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案例三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某大学利用仿真技术对无线电力传输系统的故障进行了模拟和分析，为故障诊断提供了有力支持。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案例分析：成功应用案例分享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无线电力传输系统设计与优化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系统架构设计思路及关键技术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架构设计思路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基于电磁感应、磁共振或微波辐射等原理，构建高效、稳定的无线电力传输系统架构，包括发射端、接收端和控制系统。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关键技术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高频逆变技术、电磁场耦合技术、阻抗匹配技术、信号调制与解调技术等，以实现高效能量转换和稳定传输。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通过改进线圈结构、材料选择和匝数配置，提高磁场耦合效率和能量传输效率。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优化线圈设计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22" r="1262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阻抗匹配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高频逆变技术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292" r="22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采用阻抗匹配网络，使发射端和接收端的阻抗达到最佳匹配，减少能量反射和损耗。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采用高效的高频逆变电路，提高电源转换效率，降低系统功耗。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能量转换效率提升策略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安全性与稳定性保障措施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过流过压保护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在发射端和接收端设置过流过压保护电路，避免电流电压过大对设备造成损坏。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电磁辐射防护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采取电磁屏蔽措施，降低电磁辐射对人体和环境的影响。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温度监控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实时监测设备温度，采取散热措施，防止设备过热引发安全问题。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系统稳定性保障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通过优化控制算法、提高系统抗干扰能力等措施，确保无线电力传输系统的稳定运行。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https://d.book118.com/215211331011011101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2024-09-09T06:09:03.872</cp:lastPrinted>
  <dcterms:created xsi:type="dcterms:W3CDTF">2024-09-08T22:09:03Z</dcterms:created>
  <dcterms:modified xsi:type="dcterms:W3CDTF">2024-09-08T22:09:05Z</dcterms:modified>
</cp:coreProperties>
</file>