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C666BB-E75E-4DD9-A3C9-4DB29535C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07F1E4-8D64-49E5-B3C2-C3FAF0D11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450955-7CCA-4837-BE0C-F9965FAEC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34BB3F-D84A-4391-AD11-706881B24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4FC7F0-EB86-4AEA-9749-0F375A9C57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997CD5-76D5-4CAB-9710-1FDE269BBA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7E6924-F03A-4302-A04B-C0ED59D40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2E290E-E0D8-4688-AB62-7017524C5C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1FB2F7-7A1A-4A6C-A3D0-17619A760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CAC717-13AE-4974-990F-FD5139D36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83F899-A5D3-4372-BD38-8B80A88280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5212001011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培训效果传递的有效沟通方法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沟通在培训效果传递中的重要性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明确沟通目标与受众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制定有效沟通计划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运用多样化沟通技巧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营造良好沟通氛围与环境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评估与改进沟通效果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沟通在培训效果传递中的重要性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477" b="547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346" b="1834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提升信息传递效率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明确沟通目标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在培训前，与参与者明确培训目标，使其对培训内容有初步了解，提高信息传递的针对性。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选择合适的沟通方式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根据培训内容和参与者特点，选择面对面交流、电话、邮件等合适的沟通方式，确保信息准确、及时传递。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避免信息过载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合理安排培训内容和时间，避免一次性传递过多信息，造成参与者难以消化和理解。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通过积极倾听、关注参与者需求等方式，与参与者建立信任关系，提高团队协作效率。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促进互动交流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500" r="15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及时反馈与调整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鼓励参与者提问、分享经验和观点，促进团队成员之间的互动交流，加深彼此理解。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关注参与者的反馈意见，及时调整培训内容和方式，确保信息传递的有效性。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加强团队协作与理解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在培训结束后，协助参与者制定实施计划，明确行动步骤和时间表，促进培训成果的应用。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1602827" y="1536628"/>
            <a:ext cx="1898908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125" r="1312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7208" r="1720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制定实施计划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在参与者实施计划过程中，提供必要的指导和支持，解决遇到的问题和困难。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提供持续支持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定期跟踪评估参与者的实施效果，及时发现问题并提供改进建议，确保培训成果的有效应用。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跟踪评估效果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促进培训成果应用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明确沟通目标与受众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激发受众兴趣和参与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通过有效的沟通方式，激发受众对培训内容的兴趣，提高其参与度和学习效果。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促进受众行动和改变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鼓励受众将培训中学到的知识和技能应用于实际工作中，推动其行为的改变和绩效的提升。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传递培训内容和知识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确保受众能够全面、准确地理解培训的主题、内容和关键知识点。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确定沟通目标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823" r="1882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分析受众的年龄、性别、职业背景、教育水平等特点，以便采用合适的沟通方式和语言。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了解受众背景和特点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通过调查或访谈等方式，了解受众对培训内容的期望和需求，以便更好地满足他们的学习需求。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评估受众对培训内容的期望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识别受众在沟通过程中可能遇到的障碍和挑战，如语言、文化、技术等方面的差异，以便采取相应的措施加以解决。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确定受众的沟通障碍和挑战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分析受众需求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适用于较小的受众群体，可以通过讲解、演示、互动等方式进行深入交流，提高沟通效果。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208" r="122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面对面沟通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适用于较大的受众群体或跨地域的沟通，可以利用网络平台进行远程交流，如视频会议、在线课程等。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在线沟通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403" r="1340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结合面对面沟通和在线沟通的优点，既可以保证沟通的深度和互动性，又可以扩大受众范围和提高沟通效率。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混合式沟通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选择合适沟通方式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制定有效沟通计划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提炼关键信息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将培训效果以简洁明了的语言进行概括，突出重点。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明确培训目标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确保沟通内容紧密围绕培训目标，避免偏离主题。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适应受众需求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根据受众背景和需求，调整沟通内容的深度和广度。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245" b="124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梳理沟通内容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为沟通预留充足时间，避免匆忙或拖延。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合理规划时间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500" r="1750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将沟通内容划分为若干部分，并设定每部分的完成时间，确保按计划进行。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制定详细进度表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预留一定缓冲时间，以应对可能出现的意外情况或需要深入讨论的问题。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保持灵活性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安排沟通时间与进度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8594" b="859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保持开放心态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在沟通过程中保持开放和包容，积极倾听受众意见，及时调整沟通策略。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设计多样化传递方式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结合口头汇报、书面报告、图表展示等多种方式，提高信息传递效果。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准备应对不同反馈的方案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预测受众可能提出的问题或疑虑，并制定相应的解答和说明策略。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预备多种沟通方案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https://d.book118.com/215212001011011100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2024-09-07T17:37:55.273</cp:lastPrinted>
  <dcterms:created xsi:type="dcterms:W3CDTF">2024-09-07T09:37:55Z</dcterms:created>
  <dcterms:modified xsi:type="dcterms:W3CDTF">2024-09-07T09:37:57Z</dcterms:modified>
</cp:coreProperties>
</file>