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87C401-B60D-477B-B6C0-4401A4C08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FBF29-B3FC-4198-A2DF-99DB0DC73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481598-DD20-4998-94F0-736D57979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A2392B-EDF7-4950-A26A-4B340321B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87C003-5603-43BF-B07E-D6A020208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F8828A-1042-4845-824B-72EA588E8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79FD7E-2675-4788-BF4D-7ED9ACB78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4E3D1F-1D54-47E0-9AC4-BC5334FDD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62D82E-E4A3-4929-8F74-884F65073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0F8C1-602C-43DE-8309-6E8597D8A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36E81-3960-4796-914F-3F5FB8CD2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21422023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2024年全球可再生能源市场竞争加剧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竞争格局与主要参与者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政策法规影响因素剖析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技术创新推动力量探讨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供应链优化与资源整合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市场需求变化及挑战应对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市场规模持续扩大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随着全球对可再生能源的需求不断增长，市场规模持续扩大，涵盖了太阳能、风能、水能、生物质能等多个领域。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竞争日益激烈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全球范围内，可再生能源企业数量不断增加，市场竞争日益激烈，企业间的兼并重组成为常态。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技术创新推动市场发展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随着科技的不断进步，可再生能源技术不断创新，成本不断降低，效率不断提高，推动了市场的快速发展。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全球可再生能源市场概况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市场规模及增长速度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市场规模巨大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根据国际能源署的预测，到2024年，全球可再生能源市场的规模将超过数万亿美元。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增长速度迅猛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近年来，全球可再生能源市场的增长速度一直保持在两位数以上，预计未来几年这一趋势将持续。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欧洲市场稳步增长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德国、英国和法国是欧洲可再生能源市场的主要国家，这些国家在政策支持和技术创新方面取得了显著进展。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美洲市场潜力巨大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美国和加拿大是美洲可再生能源市场的主要国家，这些国家拥有丰富的自然资源和先进的技术支持，市场潜力巨大。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亚洲市场占据主导地位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中国、印度和日本是亚洲可再生能源市场的主要国家，其中中国市场份额最大，其次是印度和日本。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主要国家/地区市场份额对比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风能市场将迎来新的发展机遇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随着海上风电技术的不断成熟和成本的不断降低，风能市场将迎来新的发展机遇，特别是在欧洲和北美等地区。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储能技术将成为市场新热点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随着可再生能源的大规模应用和电网智能化的推进，储能技术将成为市场新热点，特别是在电动汽车和智能电网等领域。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太阳能市场将持续繁荣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随着太阳能技术的不断进步和成本的不断降低，太阳能市场将持续繁荣，特别是在亚洲和非洲等阳光充足的地区。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行业内主要企业概述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在2024年全球可再生能源市场，一些领先企业包括First Solar、SunPower、Vestas等，它们在太阳能和风能领域具有显著的市场份额和技术优势。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追赶者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一些新兴企业如JinkoSolar、Canadian Solar等正在迅速崛起，通过技术创新和成本优化不断缩小与领先企业的差距。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跨界企业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此外，一些传统能源和汽车制造企业如BP、Shell、Tesla等也在积极布局可再生能源市场，凭借其在能源领域的经验和品牌影响力，成为不可忽视的竞争力量。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领先企业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核心竞争力分析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有效的供应链管理能够确保产品质量和交货期，降低成本和风险，是企业在可再生能源市场竞争中取得优势的关键因素之一。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领先企业和追赶者都在不断推动技术创新，提高可再生能源的转换效率和稳定性，降低成本，从而增强市场竞争力。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一些知名品牌如BP、Shell等在全球范围内享有较高的声誉和信任度，这有助于它们在可再生能源市场树立品牌形象并吸引更多客户。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合作与兼并收购动态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为了共同应对市场挑战和推动行业发展，许多可再生能源企业正在寻求与其他企业或机构的合作。例如，一些企业与科研机构合作开发新技术，与电力公司合作建设可再生能源项目等。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随着市场竞争的加剧，越来越多的企业开始通过兼并收购来扩大市场份额和增强竞争力。例如，一些领先企业收购具有创新技术或市场潜力的初创企业，以实现技术升级和市场拓展。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兼并收购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在可再生能源领域，许多初创企业正在涌现，它们通常具有灵活性和创新性，能够迅速适应市场变化并开发出具有竞争力的新产品或服务。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初创企业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一些新兴技术如太阳能光伏、风力发电、储能技术等正在不断发展和完善，为可再生能源市场带来新的增长点和竞争优势。这些技术的不断创新和应用将推动可再生能源市场的快速发展。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新兴市场参与者及创新力量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政策法规影响因素剖析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国际可再生能源政策趋势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随着全球气候变化问题日益严重，各国政府纷纷加大对可再生能源的支持力度，国际可再生能源政策呈现出支持增长、鼓励创新和加强合作的趋势。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关键国际法规及影响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《巴黎协定》等国际法规要求各国减少温室气体排放，推动可再生能源发展，对全球可再生能源市场产生深远影响。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国际政策法规概述及影响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各国在可再生能源领域的政策法规存在明显差异，如补贴政策、税收优惠、研发支持等方面，这些差异对各国可再生能源产业的发展具有重要影响。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各国政策优势分析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不同国家的政策优势不同，如中国拥有庞大的市场规模和政府支持，欧洲国家在技术研发和创新能力方面具有优势，美国则拥有成熟的金融市场和投资环境。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主要国家政策法规比较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各国政策差异及优势比较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随着全球能源转型的加速推进，各国政府对可再生能源的政策支持将持续加强，同时政策调整将更加关注环境保护、社会效益和经济效益的平衡。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政策调整将促进可再生能源技术的创新和应用，推动产业转型升级，提高可再生能源在全球能源消费中的比重，同时也将加剧市场竞争和行业洗牌。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政策调整趋势分析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对行业影响预测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政策调整对行业影响预测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https://d.book118.com/215214220230011101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2024-09-10T04:44:26.627</cp:lastPrinted>
  <dcterms:created xsi:type="dcterms:W3CDTF">2024-09-09T20:44:26Z</dcterms:created>
  <dcterms:modified xsi:type="dcterms:W3CDTF">2024-09-09T20:44:28Z</dcterms:modified>
</cp:coreProperties>
</file>