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FFD05-DF17-4175-85C3-EA5C7E388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D417A-347C-494C-ACC3-6D613D7F5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E0FFC-96A4-4F5C-A4F2-2BBFABE41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EDFD1-9D84-4A96-A06B-659CE1D81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5D92FA-8AF2-4273-9E29-DB35B8416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7D598C-7743-4277-9DD4-1B6DE3263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F2E14E-A97A-4D9C-AF79-663BB09A9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D6E2AE-A621-4069-9B83-A88A6EF48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C4B670-573E-40FC-AAAB-98FF20FD2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44A41-9ACD-4571-AE48-68E75DAE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7B9AD-644B-40D3-AA5F-EFE75D1FF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214311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护理质量安全的风险识别与管理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护理质量安全的风险管理策略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护理质量安全的风险监控与报告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护理质量安全的风险管理持续改进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护理质量安全是指在护理过程中，通过采取一系列措施，确保患者得到安全、有效、及时、满意的护理服务，同时降低护理过程中可能出现的风险和不良事件。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护理质量安全直接关系到患者的生命安全和身体健康，是医疗质量的重要组成部分。提高护理质量安全水平，有助于减少医疗差错和纠纷，提升医院整体形象和声誉。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包括护士的专业素质、技能水平、工作态度等。护士的专业能力和经验对护理质量安全具有重要影响。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人员因素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包括护理管理制度、护理流程、护理质量监控等。科学、规范的管理体系是保障护理质量安全的基础。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管理因素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包括医院设施、医疗设备、药品管理等。良好的环境和设备条件是提供优质护理服务的前提。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护理质量安全的影响因素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399" b="18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提高护理质量安全的意义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通过提高护理质量安全水平，可以减少患者在接受护理服务过程中可能遭受的伤害和风险，保障患者的生命安全。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优质的护理服务可以提高患者对医院的满意度和信任度，从而提升医院的形象和声誉。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促进医疗事业发展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提高护理质量安全水平是推动医疗事业持续发展的重要保障，有助于提升整体医疗服务水平和社会福利。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通过对历史护理质量安全事件的分析，识别风险趋势和模式。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绘制护理工作流程图，识别流程中的潜在风险点。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通过集思广益，收集可能的风险因素，并进行分类整理。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模拟特定情景，分析可能出现的风险及后果。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流程图法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FMEA模型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失效模式与影响分析模型，用于评估潜在风险的发生概率、严重度和可检测性。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风险矩阵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将风险的发生概率和后果严重程度进行矩阵排列，以直观展示风险等级。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RCA模型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根本原因分析模型，用于深入挖掘风险事件的根本原因，防止类似事件再次发生。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风险评估软件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采用专门的风险评估软件，对识别出的风险进行量化评估。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风险评估的模型与工具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制定风险管理计划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建立风险预警机制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加强风险培训与教育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持续改进风险管理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风险识别与评估的实践应用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根据风险识别与评估结果，制定相应的风险管理计划，明确管理目标、措施和时间表。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提高护理人员对风险的认知和理解，增强其风险防范意识和能力。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通过定期监测和报告，及时发现潜在风险，并采取相应措施进行干预。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定期对风险管理效果进行评估和反馈，不断完善和优化风险管理措施。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护理质量安全的风险管理策略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成立专门的风险管理委员会或小组，负责全面监督和管理护理质量安全风险。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建立风险管理组织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95" r="1999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完善风险管理流程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明确风险管理目标、原则、流程和相关职责，为风险管理工作提供指导。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建立风险识别、评估、处理、监控和报告的全流程管理，确保风险得到及时有效控制。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建立健全风险管理机制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根据护理质量安全现状和风险评估结果，制定明确的风险管理目标和计划。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确定风险管理目标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针对不同类型的风险，制定相应的预防、控制和应急处理措施。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制定风险应对措施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合理配置人力、物力和财力资源，确保风险管理计划的顺利实施。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分配风险管理资源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制定风险管理计划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https://d.book118.com/215214311023011101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2024-09-09T09:11:50.057</cp:lastPrinted>
  <dcterms:created xsi:type="dcterms:W3CDTF">2024-09-09T01:11:50Z</dcterms:created>
  <dcterms:modified xsi:type="dcterms:W3CDTF">2024-09-09T01:11:52Z</dcterms:modified>
</cp:coreProperties>
</file>