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0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75CA-0C76-4246-B593-F48710D9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47BA2-7078-4AC1-9A24-E4FF5D9A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4BBD4-6637-4F41-A09E-366AC763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66C92-E464-4607-8439-C777C44B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EE6EC-BB10-4B34-BF53-A18612FB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77FE9B-E41F-475F-9C01-730A3873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D6E3C-6869-41B5-B877-38D50E3AC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B3067-7520-41AE-B688-C094BB82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19C30-A7B6-4D12-A894-DFAF8BD5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8941C-1E87-4DA3-952B-85ACB4BC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97E16-8830-4AAA-AEBE-EFCF0B65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40" r:id="rId2"/>
    <p:sldLayoutId id="2147489241" r:id="rId3"/>
    <p:sldLayoutId id="2147489242" r:id="rId4"/>
    <p:sldLayoutId id="2147489243" r:id="rId5"/>
    <p:sldLayoutId id="2147489244" r:id="rId6"/>
    <p:sldLayoutId id="2147489245" r:id="rId7"/>
    <p:sldLayoutId id="2147489246" r:id="rId8"/>
    <p:sldLayoutId id="2147489247" r:id="rId9"/>
    <p:sldLayoutId id="2147489248" r:id="rId10"/>
    <p:sldLayoutId id="214748924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213302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瑜伽瘦手臂动作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瑜伽瘦手臂动作的原理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瑜伽瘦手臂动作的步骤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瑜伽瘦手臂动作的注意事项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瑜伽瘦手臂动作的原理</a:t>
            </a:r>
            <a:endParaRPr lang="zh-CN" altLang="en-US"/>
          </a:p>
        </p:txBody>
      </p:sp>
      <p:sp>
        <p:nvSpPr>
          <p:cNvPr id="104893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瑜伽瘦手臂动作的原理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瑜伽动作：通过特定的瑜伽动作，如手臂伸展、手臂旋转等，可以锻炼手臂肌肉，达到瘦手臂的效果。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呼吸法：瑜伽呼吸法可以帮助放松身心，减轻手臂肌肉的紧张，从而有助于瘦手臂。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血液循环：瑜伽动作可以促进手臂的血液循环，帮助排除手臂的毒素和废物，从而有助于瘦手臂。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肌肉力量：瑜伽动作可以增强手臂肌肉的力量，使手臂更加紧实，从而达到瘦手臂的效果。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瑜伽如何帮助燃烧手臂脂肪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呼吸法：瑜伽呼吸法可以加速新陈代谢，帮助身体燃烧更多脂肪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瑜伽动作：通过拉伸、扭转等动作，刺激手臂肌肉，促进脂肪燃烧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冥想：冥想可以帮助放松身心，减少压力，从而提高新陈代谢，帮助燃烧脂肪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整体效果：瑜伽不仅可以帮助燃烧手臂脂肪，还可以改善身体其他部位的线条，达到整体瘦身效果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瑜伽如何改善手臂肌肉线条</a:t>
            </a:r>
            <a:endParaRPr lang="zh-CN" altLang="en-US"/>
          </a:p>
        </p:txBody>
      </p:sp>
      <p:sp>
        <p:nvSpPr>
          <p:cNvPr id="10490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瑜伽动作可以增强手臂肌肉的力量和耐力，使手臂更加紧实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瑜伽通过拉伸和力量训练，可以改善手臂肌肉线条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瑜伽还可以帮助消除手臂脂肪，使手臂更加纤细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瑜伽还可以帮助改善手臂的柔韧性和灵活性，使手臂更加灵活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瑜伽瘦手臂动作的步骤</a:t>
            </a:r>
            <a:endParaRPr lang="zh-CN" altLang="en-US"/>
          </a:p>
        </p:txBody>
      </p:sp>
      <p:sp>
        <p:nvSpPr>
          <p:cNvPr id="104915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山式站立</a:t>
            </a:r>
            <a:endParaRPr lang="zh-CN" altLang="en-US"/>
          </a:p>
        </p:txBody>
      </p:sp>
      <p:sp>
        <p:nvSpPr>
          <p:cNvPr id="104919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重复以上动作，每次保持5-10秒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呼气，双手向下伸展，掌心相对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呼气，双手向下伸展，掌心相对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吸气，双手向上伸展，掌心相对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1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站立，双脚并拢，双手自然下垂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吸气，双手向上伸展，掌心相对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手臂向上伸展</a:t>
            </a:r>
            <a:endParaRPr lang="zh-CN" altLang="en-US"/>
          </a:p>
        </p:txBody>
      </p:sp>
      <p:sp>
        <p:nvSpPr>
          <p:cNvPr id="10492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站立，双脚并拢，双手自然下垂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重复以上动作，每次保持5-10秒，共做5-10次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呼气，双手慢慢放下，回到自然下垂状态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吸气，双手向上伸展，掌心相对，指尖朝上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https://d.book118.com/215221330232011034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仿宋</vt:lpstr>
      <vt:lpstr>Calibri Light</vt:lpstr>
      <vt:lpstr>Office Theme</vt:lpstr>
      <vt:lpstr>瑜伽瘦手臂动作</vt:lpstr>
      <vt:lpstr>目录</vt:lpstr>
      <vt:lpstr>添加章节标题</vt:lpstr>
      <vt:lpstr>瑜伽瘦手臂动作的原理</vt:lpstr>
      <vt:lpstr>瑜伽瘦手臂动作的原理</vt:lpstr>
      <vt:lpstr>瑜伽如何帮助燃烧手臂脂肪</vt:lpstr>
      <vt:lpstr>瑜伽如何改善手臂肌肉线条</vt:lpstr>
      <vt:lpstr>瑜伽瘦手臂动作的步骤</vt:lpstr>
      <vt:lpstr>山式站立</vt:lpstr>
      <vt:lpstr>手臂向上伸展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2024-08-30T08:04:34.551</cp:lastPrinted>
  <dcterms:created xsi:type="dcterms:W3CDTF">2024-08-30T00:04:34Z</dcterms:created>
  <dcterms:modified xsi:type="dcterms:W3CDTF">2024-08-30T00:04:36Z</dcterms:modified>
</cp:coreProperties>
</file>