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6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96BA4-8DFF-46DD-9B64-7D70F57F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FD7E0-AFA5-4590-A8B9-05E2C6252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7334-4B9C-4554-91F9-805EDE0E2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1BBC5-628A-4AC3-964E-513524A6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D1DD0-6EFC-4C23-82E7-5ED411D5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1BFA7-6BFA-4FC2-B661-3D2F8627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72F50-CDF2-4594-95F1-EEDEFF38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4A643-57E9-492E-9E92-35FB3172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53C78-86FE-4DA8-8AAE-3CF4D0F27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7F26B-1F37-40FE-BF75-C77A9F36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FDD6A-A676-43F2-BC12-8882B1CD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603" r:id="rId2"/>
    <p:sldLayoutId id="2147513604" r:id="rId3"/>
    <p:sldLayoutId id="2147513605" r:id="rId4"/>
    <p:sldLayoutId id="2147513606" r:id="rId5"/>
    <p:sldLayoutId id="2147513607" r:id="rId6"/>
    <p:sldLayoutId id="2147513608" r:id="rId7"/>
    <p:sldLayoutId id="2147513609" r:id="rId8"/>
    <p:sldLayoutId id="2147513610" r:id="rId9"/>
    <p:sldLayoutId id="2147513611" r:id="rId10"/>
    <p:sldLayoutId id="214751361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22232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初中生阅读与写作能力的培养与提升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阅读能力的培养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写作能力的提升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阅读与写作的结合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培养与提升的途径和方法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阅读能力的培养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培养阅读兴趣</a:t>
            </a:r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初中生应选择自己感兴趣的阅读材料，如小说、散文、诗歌等。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家长和老师可以引导学生参与阅读活动，如读书分享会、阅读小组等。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初中生可以通过阅读不同类型的书籍，开拓视野，增强阅读理解能力。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培养阅读兴趣需要持之以恒，初中生应养成良好的阅读习惯，如每天定时阅读、做笔记等。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掌握阅读方法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笔记法：记录心得，加深理解和记忆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反思法：思考文章中的问题和观点，培养批判性思维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精读法：深入研读，理解文章内涵和思想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略读法：快速浏览，把握文章大意和要点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提高阅读速度和效率</a:t>
            </a:r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掌握快速阅读技巧，如跳读、略读等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培养阅读专注力，避免分散注意力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增加阅读量，提高阅读理解能力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学会利用碎片时间进行阅读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拓展阅读范围和深度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初中生应广泛涉猎各种类型的书籍，包括小说、散文、诗歌、科普等，以拓展阅读范围。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除了阅读数量，还需要注重阅读质量，深入理解文本内涵，培养批判性思维能力。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学会利用图书馆、网络等资源，查找和获取适合自己的阅读材料，提高自主阅读能力。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参加阅读俱乐部、读书会等活动，与他人分享阅读心得，促进阅读深度的提升。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写作能力的提升</a:t>
            </a:r>
            <a:endParaRPr lang="zh-CN" altLang="en-US"/>
          </a:p>
        </p:txBody>
      </p:sp>
      <p:sp>
        <p:nvSpPr>
          <p:cNvPr id="104917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写作基础知识的掌握</a:t>
            </a:r>
            <a:endParaRPr lang="zh-CN" altLang="en-US"/>
          </a:p>
        </p:txBody>
      </p:sp>
      <p:sp>
        <p:nvSpPr>
          <p:cNvPr id="104921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熟悉不同文体的写作特点和要求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了解常见的写作技巧和修辞手法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掌握基本的语法规则和标点符号的使用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学会分析文章结构和段落布局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写作技巧的训练</a:t>
            </a:r>
            <a:endParaRPr lang="zh-CN" altLang="en-US"/>
          </a:p>
        </p:txBody>
      </p:sp>
      <p:sp>
        <p:nvSpPr>
          <p:cNvPr id="10492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勤于写作实践：只有不断地进行写作实践，才能提高自己的写作能力。初中生可以写日记、作文等，不断锻炼自己的写作能力。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掌握基本写作技巧：初中生应掌握基本的写作技巧，如段落划分、句子结构等。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多读优秀作品：阅读是提高写作能力的关键，初中生应多读优秀作品，学习其写作技巧和表达方式。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修改与完善：好文章是改出来的，初中生应该学会修改自己的作文，不断完善自己的表达能力。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写作实践与反思</a:t>
            </a:r>
            <a:endParaRPr lang="zh-CN" altLang="en-US"/>
          </a:p>
        </p:txBody>
      </p:sp>
      <p:sp>
        <p:nvSpPr>
          <p:cNvPr id="10493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修改与完善：对作品进行反复修改和打磨，使其更加完美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写作实践：通过多写、多练，提高写作技能和表达能力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反思：对自己的写作过程和作品进行审视、分析和总结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借鉴与创新：借鉴他人的优秀作品，同时勇于尝试新的写作风格和技巧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https://d.book118.com/215222232334011034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初中生阅读与写作能力的培养与提升</vt:lpstr>
      <vt:lpstr>目录</vt:lpstr>
      <vt:lpstr>阅读能力的培养</vt:lpstr>
      <vt:lpstr>培养阅读兴趣</vt:lpstr>
      <vt:lpstr>掌握阅读方法</vt:lpstr>
      <vt:lpstr>提高阅读速度和效率</vt:lpstr>
      <vt:lpstr>拓展阅读范围和深度</vt:lpstr>
      <vt:lpstr>写作能力的提升</vt:lpstr>
      <vt:lpstr>写作基础知识的掌握</vt:lpstr>
      <vt:lpstr>写作技巧的训练</vt:lpstr>
      <vt:lpstr>写作实践与反思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2024-08-30T17:41:52.018</cp:lastPrinted>
  <dcterms:created xsi:type="dcterms:W3CDTF">2024-08-30T09:41:52Z</dcterms:created>
  <dcterms:modified xsi:type="dcterms:W3CDTF">2024-08-30T09:41:54Z</dcterms:modified>
</cp:coreProperties>
</file>