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BAB900-5D1C-4DD1-BE93-0841D4D28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84C81-1003-46D8-8139-5AA489FC53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04F029-E1EA-43BC-B872-8D0CFD6FA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D4A074-3C41-49EE-9DDD-61E9D9473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8C5B17-DCD6-4C73-820E-32FA73AD39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6B90F8-1027-46FE-84FD-935EACED59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9B376B-69DE-4276-AB1D-3C5D522C3C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C644A-B614-4A00-8297-493BED3EB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C1AC15-FC30-4D54-BD5E-AE3B1C4B3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00422-A869-4991-BF18-F6167643B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AFC77-AB1D-48E4-8677-BEDDA50C0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230023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临床医学专业认证自评报告与品牌建设的关联性研究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临床医学专业认证自评报告概述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品牌建设概述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临床医学专业认证与品牌建设的关联性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临床医学专业认证自评报告对品牌建设的影响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品牌建设在临床医学专业认证自评报告中的应用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临床医学专业认证自评报告是医学教育质量保障的重要手段，对于提高医学教育水平和培养合格医学人才具有重要意义。</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品牌建设是医学院校提升知名度和影响力的重要途径，有助于吸引优质生源和优秀师资，提高教育质量和学术水平。</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探讨临床医学专业认证自评报告与品牌建设的关联性，有助于深入了解两者之间的互动关系，为医学院校的品牌建设和专业认证提供理论支持和实践指导。</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4796" r="14796"/>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04" b="43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通过分析临床医学专业认证自评报告与品牌建设的关联性，探讨如何提升医学院校的品牌影响力和专业认证水平。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临床医学专业认证自评报告对品牌建设的影响是什么？品牌建设如何反作用于临床医学专业认证自评报告？两者之间的互动关系如何？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采用文献研究、案例分析和问卷调查等方法，对临床医学专业认证自评报告和品牌建设进行深入研究。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选择国内多所具有代表性的医学院校作为研究对象，对其临床医学专业认证自评报告和品牌建设情况进行调查和分析。同时，结合国内外相关理论和实践经验，对研究结果进行深入探讨和解释。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临床医学专业认证自评报告概述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自评报告是临床医学专业认证过程中，由医学院校或医疗机构对自身临床医学专业教育质量和水平进行自我评估，并形成书面报告的一种重要文件。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评报告是临床医学专业认证的基础和前提，通过自评报告的撰写和提交，可以促使医学院校或医疗机构全面审视自身临床医学专业的教育质量和水平，发现存在的问题和不足，为后续的改进和提升提供依据和方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自评报告的内容和结构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自评报告的内容应包括医学院校或医疗机构的基本情况、临床医学专业的教育目标、教学计划、师资队伍、教学资源、学生管理、教学质量保障等方面的自我评估情况。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自评报告的结构一般应包括封面、目录、正文和附录等部分。其中，正文部分应按照一定的逻辑顺序进行组织，包括引言、主体内容和结论等部分。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自评报告是临床医学专业认证过程中不可或缺的一环，其质量的高低直接影响到认证结果的有效性和可信度。同时，自评报告也是医学院校或医疗机构展示自身临床医学专业教育质量和水平的重要途径。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自评报告的撰写和提交，可以促进医学院校或医疗机构对临床医学专业教育的全面审视和反思，推动教育教学改革和创新，提高临床医学专业的教育质量和水平。同时，自评报告还可以为认证机构提供全面、客观、准确的评估信息，为认证结果的公正性和科学性提供保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自评报告的重要性和意义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品牌建设概述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品牌定义及品牌价值</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品牌是一种名称、术语、设计、符号或其他特征，用于区分一个组织或产品与另一个组织或产品的标识。在医学教育中，品牌代表着教育机构或项目的声誉、特色和优势。</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品牌价值体现在多个方面，包括知名度、美誉度、忠诚度、品质认知等。对于医学教育机构来说，品牌价值意味着更高的社会认可度、更优质的生源和更广泛的资源合作。</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品牌价值</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品牌传播</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通过广告、公关、社交媒体等多种渠道宣传医学教育机构的品牌形象和优势，提高知名度。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品牌合作</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与国内外知名医疗机构、学术组织等建立合作关系，共同提升品牌影响力。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品牌体验</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优化教学环境、提升教学质量、加强师生交流等，让学生和相关利益方切实感受到品牌的实力和价值。</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品牌定位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明确医学教育机构的办学理念、教育特色和目标受众，为品牌建设提供方向。</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品牌建设策略与手段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250" r="15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在激烈的医学教育市场竞争中，品牌成为吸引优质生源和优秀教师的关键因素。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提升竞争力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促进资源整合</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提高教育质量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增强社会认可度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品牌有助于汇聚内外部资源，包括资金、技术、人才等，推动医学教育机构的发展。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品牌建设过程中，医学教育机构会不断优化教育理念和教学方法，从而提高教育质量。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品牌代表着医学教育机构的声誉和实力，有助于提升其在社会上的地位和影响力。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品牌在医学教育中的意义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临床医学专业认证与品牌建设的关联性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https://d.book118.com/215230023340011103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2024-09-13T13:09:54.085</cp:lastPrinted>
  <dcterms:created xsi:type="dcterms:W3CDTF">2024-09-13T05:09:54Z</dcterms:created>
  <dcterms:modified xsi:type="dcterms:W3CDTF">2024-09-13T05:09:56Z</dcterms:modified>
</cp:coreProperties>
</file>