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8352-5B67-4C5F-957F-00BC1407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A9BAD-C537-439D-A490-3A712E5A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FE5F7-3C1F-4BA2-ABF3-B72DCD042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B7144-1741-4874-84A7-876AE099B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56112-96ED-4D74-B9AB-2178E77A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B32D3-43DD-4504-964C-6F7A32E7A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FF9B2-CC58-4DB5-B2C4-09004BD1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B9AB0-EA82-45B5-8D66-B2AF97D9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4C70A-8100-4183-820C-991AEF1C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49441-FCCF-401B-B9E1-7C956FD64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B6BBE-52BC-466F-959D-E78098AC6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3004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心理危机评估在管理团队冲突中的应用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管理团队冲突现状分析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心理危机评估在管理团队冲突中的应用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心理危机评估在管理团队冲突中的效果评估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心理危机评估作为一种专业方法，可以帮助管理团队有效应对内部冲突，提高团队凝聚力和工作效率。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通过心理危机评估，可以及时发现团队成员的心理问题，采取积极措施进行干预，促进团队成员的心理健康。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促进团队成员心理健康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应对团队冲突的挑战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评估团队冲突的现状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分析冲突产生的原因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提出解决方案和建议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33" r="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494" b="949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对团队内部存在的冲突进行全面评估，包括冲突的类型、程度、影响等方面。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深入分析团队冲突产生的根源，如沟通不畅、价值观差异、资源争夺等。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根据评估结果，提出针对性的解决方案和建议，帮助团队化解冲突，增强团队凝聚力。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心理危机评估具有针对性、及时性、专业性和保密性等特点，旨在帮助个体或团队恢复心理平衡，增强应对能力。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心理危机评估是一种系统性的方法，用于识别、评估和管理个体或团队在面临压力、挑战或冲突时可能出现的心理问题。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心理危机评估不仅关注问题的识别和解决，还注重个体或团队的恢复和成长。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通过心理危机评估，可以及时发现个体或团队潜在的心理问题，避免问题进一步恶化。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评估结果为制定针对性的干预措施提供了依据，有助于提高干预效果。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临床评估法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通过观察个体或团队的行为、情绪、言语等方面的表现，评估其心理状态。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通过问卷、访谈等方式收集信息，了解个体或团队的心理状况和需求。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结合个体的病史、家族史等信息，以及专业医生的临床经验和判断，进行综合评估。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运用标准化的心理测验工具，对个体或团队的心理特征进行量化评估。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管理团队冲突现状分析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团队成员对任务目标、工作方法和资源分配等存在分歧。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任务冲突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关系冲突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团队成员间因个人差异、信任缺失或沟通不畅而产生的矛盾。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团队在决策和执行过程中出现的争议和不满。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冲突类型与原因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冲突对团队的影响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降低团队效能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冲突导致团队成员间合作减少，工作效率下降。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损害团队氛围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冲突使团队氛围紧张，成员间信任度降低。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影响团队决策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冲突可能导致团队决策失误或无法达成共识。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及时发现和识别团队中的潜在冲突。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识别冲突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深入了解冲突产生的根本原因。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制定并执行有效的冲突管理策略。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当前管理团队冲突的挑战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心理危机评估在管理团队冲突中的应用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https://d.book118.com/215230044141011101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2024-09-09T21:56:53.886</cp:lastPrinted>
  <dcterms:created xsi:type="dcterms:W3CDTF">2024-09-09T13:56:53Z</dcterms:created>
  <dcterms:modified xsi:type="dcterms:W3CDTF">2024-09-09T13:56:56Z</dcterms:modified>
</cp:coreProperties>
</file>