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104344-1EB8-474D-8126-81EF45FCA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D52C6-C57A-4C11-ADB1-1E7121116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093365-6F30-4D26-A1B3-5AFB44537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9FADB8-DC6A-4B76-8BC4-895C866E5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8DF6D1-1B6F-4911-8446-DFEE0652A4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76CC42-C840-4B9C-A6C4-331D80843F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368500-B2F2-4491-AA25-6FD979B733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3613FA-B20F-4635-AEAE-BCB004486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61E0D-A0AF-4547-89CA-6C3B46863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D2A17-DF8C-4CC4-97BB-A91341D94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03DF4-87D4-40AB-BCEC-7B89B421F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24003133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过程装备制造焊接方法和工艺课件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焊接方法介绍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焊接工艺基础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常用焊接方法及工艺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焊接质量检测与控制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焊接安全与环保</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焊接方法介绍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焊接是通过加热或加压，或两者并用，使分离的工件产生原子间结合力，从而将工件连接在一起的一种工艺方法。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焊接定义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根据热源类型，焊接可分为电弧焊、电阻焊、激光焊、超声波焊等；根据母材类型，焊接可分为金属焊接和非金属焊接。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焊接分类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焊接的定义和分类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电弧焊原理</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电弧焊利用电弧热量使工件熔化，形成熔池，通过熔池的液态金属冷却凝固后形成焊缝。应用范围：适用于各种金属材料的连接。</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电阻焊利用电流通过工件产生的电阻热使工件加热至塑性或熔化状态，再施加压力使工件连接在一起。应用范围：适用于金属薄板、线材等材料的连接。</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激光焊利用高能激光束照射工件，使工件表面材料迅速熔化、汽化或升华，通过液态金属或等离子体连接工件。应用范围：适用于薄板、精密零件等材料的连接。</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超声波焊利用超声波振动使工件表面产生摩擦热，同时施加压力使工件连接在一起。应用范围：适用于塑料、陶瓷等非金属材料的连接。</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电阻焊原理</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激光焊原理</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超声波焊原理</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焊接方法的原理和应用范围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超声波焊优点</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可焊接各种非金属材料；焊接速度快，效率高；接头强度高，质量可靠。缺点：只适用于小尺寸、薄壁材料的连接；设备成本较高。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电弧焊优点</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适用范围广，可焊接各种金属材料；焊接效率高，成本低。缺点：会产生飞溅、烟尘等环境污染；焊接质量受操作技能影响较大。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电阻焊优点</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焊接速度快，效率高；焊接过程稳定，质量可靠。缺点：只适用于金属薄板、线材等材料的连接；设备成本较高。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激光焊优点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焊接精度高，接头质量好；可焊接高熔点、难熔材料；焊接速度快，效率高。缺点：设备成本较高；对工件装配精度要求较高。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焊接方法的优缺点比较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焊接工艺基础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焊接电流</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焊接电压</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焊接速度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预热和后热处理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焊接工艺参数</a:t>
              </a:r>
            </a:p>
          </p:txBody>
        </p:sp>
      </p:grpSp>
      <p:pic>
        <p:nvPicPr>
          <p:cNvPr id="28" name="Picture 28"/>
          <p:cNvPicPr>
            <a:picLocks noChangeAspect="1"/>
          </p:cNvPicPr>
          <p:nvPr/>
        </p:nvPicPr>
        <p:blipFill>
          <a:blip r:embed="rId2"/>
          <a:srcRect l="14209" r="1420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798" r="167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电流的大小直接影响焊接质量，电流过小会导致焊接不牢固，电流过大则可能损坏母材。</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电压是电弧燃烧的必要条件，合适的电压有助于保持稳定的焊接过程。</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焊接速度决定了焊接效率，过快或过慢都可能影响焊接质量。</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对于某些特殊材料，预热和后热处理是必要的，可以改善焊接接头的性能。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根据被焊工件的材料、厚度、使用要求等因素选择合适的接头形式，如对接、角接、搭接等。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接头形式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0405" r="4040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坡口设计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02" r="1660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焊缝布置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24" r="167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合理的坡口设计可以减少焊接变形和残余应力，提高焊接效率。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焊缝应尽量避开高应力区域，并考虑焊接操作的可达性和便利性。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焊接接头设计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选择与母材相容的焊接材料，以保证焊接接头的性能。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4946" r="4494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母材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根据母材的厚度、使用要求等因素选择合适的填充材料。</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填充材料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根据焊接方法和母材类型选择适当的保护气体，以提高焊接质量和效率。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保护气体</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焊接材料选择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https://d.book118.com/215240031332011122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2024-09-26T14:34:45.980</cp:lastPrinted>
  <dcterms:created xsi:type="dcterms:W3CDTF">2024-09-26T06:34:46Z</dcterms:created>
  <dcterms:modified xsi:type="dcterms:W3CDTF">2024-09-26T06:34:47Z</dcterms:modified>
</cp:coreProperties>
</file>