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590EE8-2403-4D3A-B656-CEFB28ADCD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4EA266-80A8-4C6E-B743-6507415F29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F4856D-76A6-4835-8FAA-2F40A7ABC0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4EBBE9-69A0-4CE8-BDB7-E092EB5DB6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EE8A24-1FC8-45DA-99E9-A8DBCC7055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95A682-1E98-46DA-ACC9-EEFD6C1E8A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0D81E4-0B85-43DE-A429-D121637ED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AEA800-CEB7-4F92-ADE3-3D851683B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8ED095-B456-4606-B28F-59DC81020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6DF0D8-55DD-4D25-BB50-17177F927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6C42EC-C9F2-47A7-A978-15D76AEB4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5241300133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发展高效管理与个人影响力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高效管理概述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提升管理能力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增强个人影响力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高效管理与个人影响力的实践应用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面临的挑战与解决方案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高效管理是指在给定资源条件下，通过有效的计划、组织、领导和控制，实现组织目标的过程。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高效管理强调效率、效果和效益的统一，注重资源的优化配置和目标的达成。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高效管理能够优化资源配置，提高组织运行效率，从而提升组织绩效。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提高组织绩效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增强竞争优势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促进创新发展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在激烈的市场竞争中，高效管理能够帮助组织形成独特的竞争优势，赢得市场份额。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高效管理鼓励创新思维和行动，推动组织不断适应环境变化并实现创新发展。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互相促进，共同发展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高效管理和个人影响力相辅相成，共同推动组织和个人的成长与发展。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个人影响力是高效管理的基础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具备个人影响力的管理者能够更容易地获得他人的信任和尊重，从而更有效地实施管理。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高效管理提升个人影响力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通过高效管理实践，管理者能够展现自己的能力和价值，进一步提升个人影响力。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高效管理与个人影响力的关系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提升管理能力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设定清晰、具体、可衡量的目标，确保团队和个人明确知道要达成什么成果。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637" r="263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根据目标制定详细的行动计划，包括时间表、资源需求和潜在风险。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制定计划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定期评估进度并根据实际情况调整计划，确保始终朝着目标前进。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调整与更新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制定明确目标与计划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72" b="2637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优化资源配置与利用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分析资源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识别并评估现有资源，包括人力、物力、财力和时间等。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合理配置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根据目标和计划，将资源分配到最需要的地方，确保资源的有效利用。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创新与拓展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不断寻求新的资源和方法，提高资源利用效率和效果。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86" r="1878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81" b="168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6901" r="690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提高团队协作与沟通能力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通过诚实、透明和尊重的行为，与团队成员建立信任关系。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清晰、准确地传达信息，倾听并理解他人的观点和需求。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鼓励团队成员之间的合作，共同解决问题和完成任务。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对团队成员的贡献给予及时的激励和认可，提高团队士气和凝聚力。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建立信任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有效沟通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激励与认可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增强个人影响力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通过得体的着装、言谈举止和专业的外表来展现自己的形象，树立专业、可靠和有影响力的个人形象。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形象塑造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明确自己的价值观和特点，通过一致的行为和表达来建立个人品牌，使自己在特定领域或行业中具有辨识度。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保持诚实、守信和负责任的态度，赢得他人的信任和尊重，从而增强个人影响力。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信誉维护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塑造良好个人形象与品牌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人脉拓展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积极参加各类社交活动和行业会议，结识新朋友和潜在合作伙伴，拓展人脉资源。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社交技巧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掌握有效的沟通技巧和倾听能力，与不同背景的人建立良好的关系，扩大自己的社交圈子。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关系维护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定期与联系人保持联系，分享信息和资源，深化关系，建立长期稳定的合作关系。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8750" r="18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8750" r="1875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建立广泛社交网络与关系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https://d.book118.com/215241300133011041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2024-09-02T01:15:55.169</cp:lastPrinted>
  <dcterms:created xsi:type="dcterms:W3CDTF">2024-09-01T17:15:55Z</dcterms:created>
  <dcterms:modified xsi:type="dcterms:W3CDTF">2024-09-01T17:15:57Z</dcterms:modified>
</cp:coreProperties>
</file>