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2C245F-3398-4FB9-812A-C9D8C2BF3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3D4C8-41C9-4F49-B255-4007078A9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293EFF-BC74-4B2A-9263-A2EE8E1AD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08B184-F2F2-4A36-B3C8-B965F291C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6C4646-A68A-4C96-A669-F6EF221DA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B51E0E-CFA8-4EAA-9AC7-4BC599292C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AD8B55-FDAB-405F-B28A-489C404770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F6C03C-7459-4438-ACC2-B97539FD8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B0CDE2-E36D-40ED-848C-E6CE1E606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2C909-3CAC-4EC7-B95D-E6BA8C526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B885F-9112-45BB-8AA6-793ECB658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24200124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新冠肺炎康复知识讲座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新冠肺炎概述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新冠肺炎康复期注意事项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新冠肺炎康复期常见问题与解答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新冠肺炎康复期预防措施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新冠肺炎康复期生活建议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新冠肺炎概述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新冠肺炎（COVID-19）是由新型冠状病毒（SARS-CoV-2）引起的一种急性呼吸道传染病。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具有高度传染性和快速传播能力，可导致严重的呼吸系统疾病，甚至死亡。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467" b="8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主要通过呼吸道飞沫、接触污染物表面和气溶胶传播。</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病毒通过口、鼻、眼等黏膜侵入人体，引发感染。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传播方式与途径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传播途径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传播方式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发热、咳嗽、乏力、呼吸急促等症状，严重时可出现急性呼吸窘迫综合征、多器官功能衰竭等。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感染后潜伏期一般为1-14天，平均为3-7天，部分患者无症状或症状轻微。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13" r="1431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新冠肺炎康复期注意事项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716" r="7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147" r="214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保证每天有足够的休息时间，有助于身体恢复和免疫力提升。</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休息充足</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在身体允许的范围内进行适量的活动，如散步、瑜伽等，有助于促进血液循环和新陈代谢。</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活动适量</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避免过度劳累，以免加重身体负担，影响康复进程。</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避免疲劳</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在医生建议的范围内进行活动和休息，如有任何不适，及时就医。</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遵循医生指导</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休息与活动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875" r="2687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保持均衡的饮食结构，摄入足够的蛋白质、脂肪、碳水化合物、维生素和矿物质，以满足身体康复的需求。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均衡饮食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如鱼、肉、蛋、奶制品等，有助于提高身体免疫力。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多摄入优质蛋白质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提供丰富的维生素和矿物质，促进身体康复。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增加新鲜蔬菜和水果的摄入</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避免过多的盐和糖摄入，以免对身体造成负担。</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控制盐和糖的摄入</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饮食与营养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积极面对疾病和康复过程，树立战胜疾病的信心。</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保持积极心态</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与家人、朋友保持联系，分享感受和经历，缓解焦虑和孤独感。</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寻求社会支持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如深呼吸、冥想等，有助于缓解紧张情绪和压力。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进行放松训练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如有需要，可寻求专业心理咨询师的帮助，进行心理疏导和干预。</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必要时寻求专业心理咨询</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心理调适与情绪管理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根据医生建议进行适当的康复锻炼，如散步、慢跑、太极拳等。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在医生指导下进行锻炼</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逐渐增加运动强度和时间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注意呼吸训练</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坚持长期锻炼</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避免一开始就进行过于剧烈的运动，应逐渐增加运动强度和时间，以适应身体状况。</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在锻炼过程中注意呼吸训练，加深呼吸，提高氧气摄取量。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保持长期锻炼的习惯，有助于提高身体素质和免疫力，促进身体康复。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康复锻炼与运动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新冠肺炎康复期常见问题与解答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咳嗽是新冠康复期常见的症状之一，持续时间因个体差异而异。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咳嗽持续不减可能是由于肺部炎症未完全消退或感染后气道高反应性所致。在感染新冠后，肺部可能受到损伤，导致咳嗽持续时间延长。此外，感染新冠后的气道炎症和免疫反应也可能引起咳嗽。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咳嗽持续不减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https://d.book118.com/215242001243011044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2024-09-07T06:07:57.617</cp:lastPrinted>
  <dcterms:created xsi:type="dcterms:W3CDTF">2024-09-06T22:07:57Z</dcterms:created>
  <dcterms:modified xsi:type="dcterms:W3CDTF">2024-09-06T22:07:59Z</dcterms:modified>
</cp:coreProperties>
</file>