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A36A4-03C5-4B5F-A499-BE74E001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B3C93-230F-4F5E-8497-FE727904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EA69A-0A67-4E55-B243-B10332EC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91786-580D-4222-A767-5B06EE09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F134C-51BE-42C6-9294-2B7334B7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4C4B4-40D8-4B25-BAF6-D11BE4B4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E08FC-73E3-4561-8FB4-BCCF5147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D4D51-D895-4E24-A51C-4606B566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F2F8F-B9EF-4C43-84C0-EE398F70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3139F-BDF3-4355-AE9E-13796856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B30FA-4FDE-4E69-BAF6-DCEC8C21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223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护理见习报告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见习单位介绍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见习体会与收获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见习反思与建议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护理学是一门实践性很强的学科，通过见习可以更好地将理论知识与实际操作相结合，提高护理技能和临床思维能力。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护理专业实践的重要性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见习是护理专业学生走向临床工作岗位的重要过渡阶段，通过见习可以了解医院的工作流程、规章制度以及与患者的沟通技巧等，为未来的职业发展打下坚实的基础。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见习与未来职业发展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见习背景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通过见习，学生可以亲身参与临床护理工作，熟悉和掌握各种护理技能，提高实际操作能力。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培养临床思维能力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见习过程中，学生需要观察、分析、判断患者的病情和护理需求，从而培养临床思维能力和解决问题的能力。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增强沟通与合作能力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在见习过程中，学生需要与医生、同事、患者及其家属进行有效的沟通和合作，从而增强沟通与合作能力，提高综合素质。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见习目的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见习单位介绍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见习所在医院是一家大型综合性医院，拥有床位数千张，日均门诊量较大。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医院设有内科、外科、妇产科、儿科等多个科室，涵盖了各类常见疾病的治疗。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医院配备了先进的医疗设备，如MRI、CT等，为患者提供高质量的医疗服务。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护理部门拥有一支专业、经验丰富的护理团队，包括护士长、主管护师和护士等。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医院坚持以患者为中心，提供人性化、专业化的护理服务，注重患者身心健康。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护理工作涵盖了病情观察、基础护理、健康教育等多个方面，旨在为患者提供全面、细致的护理服务。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护理部门介绍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见习内容与方法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病人日常护理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协助医生进行日常查房，记录病人病情变化，执行医嘱，观察病人情况等。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掌握并熟练应用心肺复苏、吸氧、输液、心电监护等护理操作技能。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学习并掌握护理记录、交接班报告、护理计划等文书的书写规范。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学习并掌握急救技能，如心肺复苏、止血、包扎等。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通过模拟训练和实际操作，提高护理操作技能水平。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学习并掌握与病人及家属的沟通技巧，提高护理服务质量。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833" r="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了解护理伦理和法律法规，提高护理人员的职业素养和法律意识。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学习护理学的基本理论、基本知识和基本技能，了解护理工作的基本职责和要求。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学习常见疾病的病因、临床表现、治疗原则及护理措施等知识。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https://d.book118.com/215242230020011121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2024-09-23T22:19:58.408</cp:lastPrinted>
  <dcterms:created xsi:type="dcterms:W3CDTF">2024-09-23T14:19:58Z</dcterms:created>
  <dcterms:modified xsi:type="dcterms:W3CDTF">2024-09-23T14:20:00Z</dcterms:modified>
</cp:coreProperties>
</file>