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94D95-666F-45C0-83D6-227D8E96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16A15-FBF6-4C6F-8063-CBA77B090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2421A-2C2A-4354-8CC7-02D98984F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1FF35-3EC4-4243-87E0-46EC437BF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4E791-9AA5-4DF9-B988-B721E7BA8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026FDA-DAAB-466D-8F8B-7FB22F3B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CDC17-9B71-4C3C-B753-D73B00CB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D4F2A-490E-45BE-8490-385ECE67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6FF0A-A9B1-47E3-B007-8124F6D9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0F64-28E7-4E90-88BA-007EC500C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45DA8-5085-48FD-8F2B-4706DA0A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3013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痢疾病毒的预防与治疗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痢疾的预防与控制策略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痢疾是一种由细菌引起的消化道传染病，主要症状为腹泻、腹痛、发热和呕吐。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痢疾具有传染性，主要通过食物、水或接触被污染的物品传播。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食用被痢疾病原体污染的食物或饮用被污染的水源。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接触痢疾病人的排泄物或与病人共用毛巾、餐具等物品。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苍蝇、蚊子等昆虫叮咬病患后，再叮咬他人，造成传播。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痢疾的传播方式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腹泻、腹痛、发热、呕吐、脱水、电解质紊乱等。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长期反复发作的痢疾可导致营养不良、贫血和免疫力下降，对儿童和老人的健康影响尤为严重。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痢疾的症状与影响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痢疾病的预防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在接触公共场所后，以及在处理食物和进食前，都要彻底洗手。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458" r="4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定期洗澡，保持身体清洁，特别是对于儿童和老年人等易感人群。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尽量减少与患有痢疾的人的接触，特别是对于儿童和老年人等易感人群。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避免与病人接触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确保食物来源安全，避免食用不新鲜、变质的食物。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煮熟食物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确保食物完全煮熟，特别是肉类和蛋类。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避免生食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尽量避免生食蔬菜和水果，特别是未经清洗的蔬菜和水果。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确保饮用的水源干净，避免饮用未经消毒的水。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清洁水源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使用密封良好的储水容器，避免水源被污染。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储水容器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在旅游时，避免饮用当地的生水，尽量使用瓶装水。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注意旅游安全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避免水源污染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了解自己和家人的疫苗接种情况，确保接种了所有必要的疫苗。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根据当地卫生部门的建议，接种相应的疫苗。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如果发现周围有人患有痢疾，应及时接种疫苗以预防感染。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痢疾病的治疗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https://d.book118.com/215243013024011041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2024-09-01T14:10:36.390</cp:lastPrinted>
  <dcterms:created xsi:type="dcterms:W3CDTF">2024-09-01T06:10:36Z</dcterms:created>
  <dcterms:modified xsi:type="dcterms:W3CDTF">2024-09-01T06:10:38Z</dcterms:modified>
</cp:coreProperties>
</file>