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A7B7F-2DAC-4208-B39B-B0EB2AE79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1F0AE-AE56-419B-9902-0F60A982D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899E5-4AF3-442E-86B8-856A585BB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2482C-63EA-4CFD-8E89-744F2122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583C64-905F-45D5-BA51-FA99BADC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A3C10-5C30-4C30-BFBE-9B517787F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C44D6-C3ED-49E8-B338-9CA86D44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257E8-F3D6-428F-BDDE-0D226597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4794A-E1CB-490C-AAA4-BF99567C6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378E6-D047-45FE-A26E-FD8D41268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72CA9-26FE-42CA-8002-06435001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43110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学校传染病防控的资源投入与利用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国内外经验借鉴与启示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学校作为人员密集场所，容易发生传染病疫情。为了保障师生健康，必须加强对传染病的防控。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应对突发疫情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完善防控体系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推动科学防控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通过加大资源投入，完善学校传染病防控体系，提高防控能力和水平。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利用现代科技手段，推动学校传染病防控工作的科学化、精准化和高效化。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47" r="1554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汇报学校在人力、物力、财力等方面的投入情况，包括专业人员配备、设施设备采购、经费保障等。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资源投入情况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汇报学校采取的传染病防控措施，如健康监测、消毒消杀、隔离观察、宣传教育等，并分析其效果。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防控措施落实情况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分析学校在传染病防控工作中存在的问题和困难，如专业人员不足、设施设备短缺、经费紧张等。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存在的问题与困难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提出学校在传染病防控方面的下一步工作计划，如加强专业人员培训、完善设施设备配置、加大经费投入等。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学校中常见的传染病包括流感、水痘、手足口病、诺如病毒等，这些疾病具有传播速度快、范围广的特点。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发病种类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发病季节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发病年龄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春秋季节是传染病高发期，由于天气变化大、学生聚集等因素，容易造成病毒传播。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学生年龄普遍较小，免疫力相对较弱，是传染病的易感人群。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传染病发病情况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学校通过加强宣传教育、提高学生个人卫生意识、保持校园环境清洁等措施预防传染病的发生。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一旦发现传染病病例，学校会立即采取隔离、消毒等措施，防止病毒进一步传播。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救治措施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对于已经发病的学生，学校会及时联系家长并送往医院进行治疗，确保学生得到妥善救治。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部分学校缺乏专业的医疗设备和人员，无法对传染病进行及时有效的诊断和治疗。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学校与医疗机构之间的信息沟通不畅，导致疫情报告不及时、不准确，影响防控效果。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学生流动性大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学生流动性大，容易造成传染病的跨地区传播，增加防控难度。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家长配合度不高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部分家长对传染病的重视程度不够，不积极配合学校的防控工作，给防控工作带来一定困难。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学校应配备足够数量的专业医护人员，负责传染病的预防、监测和应急处置工作。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健康教育师资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加强对健康教育师资的培训，提高其传染病防控知识和技能水平。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学生干部和志愿者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发挥学生干部和志愿者的作用，协助学校开展传染病防控工作。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学校应配备必要的医疗设备，如体温计、口罩、消毒液等，用于传染病的日常监测和应急处置。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417" r="28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042" r="290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设立专门的隔离场所，用于对疑似或确诊患者进行隔离观察和治疗。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隔离场所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制作并发放传染病防控宣传资料，如海报、手册等，提高学生和教职工的防控意识。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宣传资料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社会筹资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鼓励学校通过社会筹资等方式筹集资金，用于支持传染病防控工作。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合理利用现有资源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学校应合理利用现有财力资源，优化支出结构，确保传染病防控工作的顺利开展。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专项经费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学校应设立传染病防控专项经费，用于购置医疗设备、药品、防护用品等物资，以及开展相关培训和宣传活动。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财力资源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https://d.book118.com/215243110044011104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2024-09-13T22:04:23.973</cp:lastPrinted>
  <dcterms:created xsi:type="dcterms:W3CDTF">2024-09-13T14:04:23Z</dcterms:created>
  <dcterms:modified xsi:type="dcterms:W3CDTF">2024-09-13T14:04:26Z</dcterms:modified>
</cp:coreProperties>
</file>