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9144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792C17-D80C-4606-BAD1-76B73F3BF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A1A0A3-6BF5-4F46-AA6B-3D87E311A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40E597-847D-49F7-A5A8-D8342F4E5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A8A138-80F1-4D1C-9736-9BA39B7CB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278500-38B6-4095-8F4B-381460ED4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77596D-0616-4879-B9EB-B8C3EA95D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9FB284-90E4-4113-97B1-603C0D91B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4FD902-22CA-40AE-B60A-AE12B415A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C766F1-1549-4CE8-8AB6-579E0C186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44BD14-511C-4164-B32E-EF806B806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F5E2D1-1123-4237-A100-25D8A7C48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showMasterPhAnim="0" type="title">
  <p:cSld name="标题幻灯片">
    <p:bg>
      <p:bgPr>
        <a:solidFill>
          <a:schemeClr val="bg1"/>
        </a:solidFill>
        <a:effectLst>
          <a:outerShdw dist="107763" dir="2699999" algn="ctr" rotWithShape="0">
            <a:srgbClr val="020000"/>
          </a:outerShdw>
        </a:effectLst>
      </p:bgPr>
    </p:bg>
    <p:spTree>
      <p:nvGrpSpPr>
        <p:cNvPr id="1" name=""/>
        <p:cNvGrpSpPr/>
        <p:nvPr/>
      </p:nvGrpSpPr>
      <p:grpSpPr/>
      <p:grpSp>
        <p:nvGrpSpPr>
          <p:cNvPr id="8194" name="组合 8193"/>
          <p:cNvGrpSpPr/>
          <p:nvPr/>
        </p:nvGrpSpPr>
        <p:grpSpPr>
          <a:xfrm>
            <a:off x="-3175" y="2438400"/>
            <a:ext cx="9147175" cy="1063625"/>
            <a:chOff x="-2" y="1536"/>
            <a:chExt cx="5762" cy="670"/>
          </a:xfrm>
        </p:grpSpPr>
        <p:grpSp>
          <p:nvGrpSpPr>
            <p:cNvPr id="8195" name="组合 8194"/>
            <p:cNvGrpSpPr/>
            <p:nvPr/>
          </p:nvGrpSpPr>
          <p:grpSpPr>
            <a:xfrm flipH="1">
              <a:off x="-2" y="1562"/>
              <a:ext cx="5762" cy="638"/>
              <a:chOff x="-2" y="1562"/>
              <a:chExt cx="5762" cy="638"/>
            </a:xfrm>
          </p:grpSpPr>
          <p:sp>
            <p:nvSpPr>
              <p:cNvPr id="8196" name="任意多边形 8195"/>
              <p:cNvSpPr/>
              <p:nvPr/>
            </p:nvSpPr>
            <p:spPr>
              <a:xfrm rot="-5400000">
                <a:off x="2558" y="-992"/>
                <a:ext cx="624" cy="5745"/>
              </a:xfrm>
              <a:custGeom>
                <a:rect l="l" t="t" r="r" b="b"/>
                <a:pathLst>
                  <a:path w="1000" h="720">
                    <a:moveTo>
                      <a:pt x="0" y="0"/>
                    </a:moveTo>
                    <a:lnTo>
                      <a:pt x="0" y="720"/>
                    </a:lnTo>
                    <a:lnTo>
                      <a:pt x="1000" y="720"/>
                    </a:lnTo>
                    <a:lnTo>
                      <a:pt x="100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197" name="任意多边形 8196"/>
              <p:cNvSpPr/>
              <p:nvPr/>
            </p:nvSpPr>
            <p:spPr>
              <a:xfrm rot="-5400000">
                <a:off x="1322" y="1669"/>
                <a:ext cx="624" cy="421"/>
              </a:xfrm>
              <a:custGeom>
                <a:rect l="l" t="t" r="r" b="b"/>
                <a:pathLst>
                  <a:path w="624" h="317">
                    <a:moveTo>
                      <a:pt x="0" y="0"/>
                    </a:moveTo>
                    <a:cubicBezTo>
                      <a:pt x="0" y="0"/>
                      <a:pt x="0" y="272"/>
                      <a:pt x="0" y="272"/>
                    </a:cubicBezTo>
                    <a:cubicBezTo>
                      <a:pt x="432" y="224"/>
                      <a:pt x="520" y="317"/>
                      <a:pt x="624" y="272"/>
                    </a:cubicBezTo>
                    <a:lnTo>
                      <a:pt x="62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198" name="任意多边形 8197"/>
              <p:cNvSpPr/>
              <p:nvPr/>
            </p:nvSpPr>
            <p:spPr>
              <a:xfrm rot="-5400000">
                <a:off x="982" y="1669"/>
                <a:ext cx="624" cy="422"/>
              </a:xfrm>
              <a:custGeom>
                <a:rect l="l" t="t" r="r" b="b"/>
                <a:pathLst>
                  <a:path w="624" h="317">
                    <a:moveTo>
                      <a:pt x="0" y="0"/>
                    </a:moveTo>
                    <a:lnTo>
                      <a:pt x="0" y="272"/>
                    </a:lnTo>
                    <a:cubicBezTo>
                      <a:pt x="104" y="317"/>
                      <a:pt x="432" y="240"/>
                      <a:pt x="624" y="272"/>
                    </a:cubicBezTo>
                    <a:lnTo>
                      <a:pt x="62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folHlink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199" name="任意多边形 8198"/>
              <p:cNvSpPr/>
              <p:nvPr/>
            </p:nvSpPr>
            <p:spPr>
              <a:xfrm rot="-5400000">
                <a:off x="-57" y="1752"/>
                <a:ext cx="624" cy="255"/>
              </a:xfrm>
              <a:custGeom>
                <a:rect l="l" t="t" r="r" b="b"/>
                <a:pathLst>
                  <a:path w="624" h="370">
                    <a:moveTo>
                      <a:pt x="0" y="53"/>
                    </a:moveTo>
                    <a:lnTo>
                      <a:pt x="0" y="325"/>
                    </a:lnTo>
                    <a:cubicBezTo>
                      <a:pt x="104" y="370"/>
                      <a:pt x="520" y="370"/>
                      <a:pt x="624" y="325"/>
                    </a:cubicBezTo>
                    <a:lnTo>
                      <a:pt x="624" y="53"/>
                    </a:lnTo>
                    <a:cubicBezTo>
                      <a:pt x="584" y="0"/>
                      <a:pt x="488" y="8"/>
                      <a:pt x="384" y="8"/>
                    </a:cubicBezTo>
                    <a:cubicBezTo>
                      <a:pt x="280" y="8"/>
                      <a:pt x="80" y="44"/>
                      <a:pt x="0" y="53"/>
                    </a:cubicBez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200" name="任意多边形 8199"/>
              <p:cNvSpPr/>
              <p:nvPr/>
            </p:nvSpPr>
            <p:spPr>
              <a:xfrm rot="-5400000">
                <a:off x="664" y="1733"/>
                <a:ext cx="624" cy="294"/>
              </a:xfrm>
              <a:custGeom>
                <a:rect l="l" t="t" r="r" b="b"/>
                <a:pathLst>
                  <a:path w="624" h="317">
                    <a:moveTo>
                      <a:pt x="0" y="0"/>
                    </a:moveTo>
                    <a:lnTo>
                      <a:pt x="0" y="272"/>
                    </a:lnTo>
                    <a:cubicBezTo>
                      <a:pt x="104" y="317"/>
                      <a:pt x="520" y="317"/>
                      <a:pt x="624" y="272"/>
                    </a:cubicBezTo>
                    <a:lnTo>
                      <a:pt x="624" y="0"/>
                    </a:lnTo>
                    <a:cubicBezTo>
                      <a:pt x="240" y="42"/>
                      <a:pt x="130" y="0"/>
                      <a:pt x="0" y="0"/>
                    </a:cubicBezTo>
                    <a:close/>
                  </a:path>
                </a:pathLst>
              </a:custGeom>
              <a:solidFill>
                <a:schemeClr val="tx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201" name="任意多边形 8200"/>
              <p:cNvSpPr/>
              <p:nvPr/>
            </p:nvSpPr>
            <p:spPr>
              <a:xfrm rot="-5400000">
                <a:off x="442" y="1699"/>
                <a:ext cx="624" cy="362"/>
              </a:xfrm>
              <a:custGeom>
                <a:rect l="l" t="t" r="r" b="b"/>
                <a:pathLst>
                  <a:path w="624" h="272">
                    <a:moveTo>
                      <a:pt x="0" y="0"/>
                    </a:moveTo>
                    <a:cubicBezTo>
                      <a:pt x="0" y="0"/>
                      <a:pt x="0" y="272"/>
                      <a:pt x="0" y="272"/>
                    </a:cubicBezTo>
                    <a:cubicBezTo>
                      <a:pt x="96" y="240"/>
                      <a:pt x="136" y="240"/>
                      <a:pt x="240" y="240"/>
                    </a:cubicBezTo>
                    <a:cubicBezTo>
                      <a:pt x="344" y="240"/>
                      <a:pt x="528" y="272"/>
                      <a:pt x="624" y="272"/>
                    </a:cubicBezTo>
                    <a:lnTo>
                      <a:pt x="62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202" name="任意多边形 8201"/>
              <p:cNvSpPr/>
              <p:nvPr/>
            </p:nvSpPr>
            <p:spPr>
              <a:xfrm rot="-5400000">
                <a:off x="155" y="1726"/>
                <a:ext cx="632" cy="315"/>
              </a:xfrm>
              <a:custGeom>
                <a:rect l="l" t="t" r="r" b="b"/>
                <a:pathLst>
                  <a:path w="632" h="362">
                    <a:moveTo>
                      <a:pt x="8" y="45"/>
                    </a:moveTo>
                    <a:lnTo>
                      <a:pt x="8" y="317"/>
                    </a:lnTo>
                    <a:cubicBezTo>
                      <a:pt x="48" y="362"/>
                      <a:pt x="144" y="317"/>
                      <a:pt x="248" y="317"/>
                    </a:cubicBezTo>
                    <a:cubicBezTo>
                      <a:pt x="352" y="317"/>
                      <a:pt x="568" y="362"/>
                      <a:pt x="632" y="317"/>
                    </a:cubicBezTo>
                    <a:lnTo>
                      <a:pt x="632" y="45"/>
                    </a:lnTo>
                    <a:cubicBezTo>
                      <a:pt x="544" y="0"/>
                      <a:pt x="208" y="45"/>
                      <a:pt x="104" y="45"/>
                    </a:cubicBezTo>
                    <a:cubicBezTo>
                      <a:pt x="0" y="45"/>
                      <a:pt x="28" y="45"/>
                      <a:pt x="8" y="45"/>
                    </a:cubicBezTo>
                    <a:close/>
                  </a:path>
                </a:pathLst>
              </a:custGeom>
              <a:solidFill>
                <a:schemeClr val="tx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203" name="任意多边形 8202"/>
              <p:cNvSpPr/>
              <p:nvPr/>
            </p:nvSpPr>
            <p:spPr>
              <a:xfrm rot="-5400000">
                <a:off x="3210" y="1664"/>
                <a:ext cx="624" cy="421"/>
              </a:xfrm>
              <a:custGeom>
                <a:rect l="l" t="t" r="r" b="b"/>
                <a:pathLst>
                  <a:path w="624" h="317">
                    <a:moveTo>
                      <a:pt x="0" y="0"/>
                    </a:moveTo>
                    <a:cubicBezTo>
                      <a:pt x="0" y="0"/>
                      <a:pt x="0" y="272"/>
                      <a:pt x="0" y="272"/>
                    </a:cubicBezTo>
                    <a:cubicBezTo>
                      <a:pt x="432" y="224"/>
                      <a:pt x="520" y="317"/>
                      <a:pt x="624" y="272"/>
                    </a:cubicBezTo>
                    <a:lnTo>
                      <a:pt x="62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204" name="任意多边形 8203"/>
              <p:cNvSpPr/>
              <p:nvPr/>
            </p:nvSpPr>
            <p:spPr>
              <a:xfrm rot="-5400000">
                <a:off x="2870" y="1664"/>
                <a:ext cx="624" cy="422"/>
              </a:xfrm>
              <a:custGeom>
                <a:rect l="l" t="t" r="r" b="b"/>
                <a:pathLst>
                  <a:path w="624" h="317">
                    <a:moveTo>
                      <a:pt x="0" y="0"/>
                    </a:moveTo>
                    <a:lnTo>
                      <a:pt x="0" y="272"/>
                    </a:lnTo>
                    <a:cubicBezTo>
                      <a:pt x="104" y="317"/>
                      <a:pt x="432" y="240"/>
                      <a:pt x="624" y="272"/>
                    </a:cubicBezTo>
                    <a:lnTo>
                      <a:pt x="62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tx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205" name="任意多边形 8204"/>
              <p:cNvSpPr/>
              <p:nvPr/>
            </p:nvSpPr>
            <p:spPr>
              <a:xfrm rot="-5400000">
                <a:off x="1829" y="1747"/>
                <a:ext cx="624" cy="255"/>
              </a:xfrm>
              <a:custGeom>
                <a:rect l="l" t="t" r="r" b="b"/>
                <a:pathLst>
                  <a:path w="624" h="370">
                    <a:moveTo>
                      <a:pt x="0" y="53"/>
                    </a:moveTo>
                    <a:lnTo>
                      <a:pt x="0" y="325"/>
                    </a:lnTo>
                    <a:cubicBezTo>
                      <a:pt x="104" y="370"/>
                      <a:pt x="520" y="370"/>
                      <a:pt x="624" y="325"/>
                    </a:cubicBezTo>
                    <a:lnTo>
                      <a:pt x="624" y="53"/>
                    </a:lnTo>
                    <a:cubicBezTo>
                      <a:pt x="584" y="0"/>
                      <a:pt x="488" y="8"/>
                      <a:pt x="384" y="8"/>
                    </a:cubicBezTo>
                    <a:cubicBezTo>
                      <a:pt x="280" y="8"/>
                      <a:pt x="80" y="44"/>
                      <a:pt x="0" y="53"/>
                    </a:cubicBezTo>
                    <a:close/>
                  </a:path>
                </a:pathLst>
              </a:custGeom>
              <a:solidFill>
                <a:schemeClr val="tx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206" name="任意多边形 8205"/>
              <p:cNvSpPr/>
              <p:nvPr/>
            </p:nvSpPr>
            <p:spPr>
              <a:xfrm rot="-5400000">
                <a:off x="2551" y="1728"/>
                <a:ext cx="624" cy="294"/>
              </a:xfrm>
              <a:custGeom>
                <a:rect l="l" t="t" r="r" b="b"/>
                <a:pathLst>
                  <a:path w="624" h="317">
                    <a:moveTo>
                      <a:pt x="0" y="0"/>
                    </a:moveTo>
                    <a:lnTo>
                      <a:pt x="0" y="272"/>
                    </a:lnTo>
                    <a:cubicBezTo>
                      <a:pt x="104" y="317"/>
                      <a:pt x="520" y="317"/>
                      <a:pt x="624" y="272"/>
                    </a:cubicBezTo>
                    <a:lnTo>
                      <a:pt x="624" y="0"/>
                    </a:lnTo>
                    <a:cubicBezTo>
                      <a:pt x="240" y="42"/>
                      <a:pt x="130" y="0"/>
                      <a:pt x="0" y="0"/>
                    </a:cubicBezTo>
                    <a:close/>
                  </a:path>
                </a:pathLst>
              </a:custGeom>
              <a:solidFill>
                <a:schemeClr val="folHlink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207" name="任意多边形 8206"/>
              <p:cNvSpPr/>
              <p:nvPr/>
            </p:nvSpPr>
            <p:spPr>
              <a:xfrm rot="-5400000">
                <a:off x="2329" y="1694"/>
                <a:ext cx="624" cy="361"/>
              </a:xfrm>
              <a:custGeom>
                <a:rect l="l" t="t" r="r" b="b"/>
                <a:pathLst>
                  <a:path w="624" h="272">
                    <a:moveTo>
                      <a:pt x="0" y="0"/>
                    </a:moveTo>
                    <a:cubicBezTo>
                      <a:pt x="0" y="0"/>
                      <a:pt x="0" y="272"/>
                      <a:pt x="0" y="272"/>
                    </a:cubicBezTo>
                    <a:cubicBezTo>
                      <a:pt x="96" y="240"/>
                      <a:pt x="136" y="240"/>
                      <a:pt x="240" y="240"/>
                    </a:cubicBezTo>
                    <a:cubicBezTo>
                      <a:pt x="344" y="240"/>
                      <a:pt x="528" y="272"/>
                      <a:pt x="624" y="272"/>
                    </a:cubicBezTo>
                    <a:lnTo>
                      <a:pt x="62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208" name="任意多边形 8207"/>
              <p:cNvSpPr/>
              <p:nvPr/>
            </p:nvSpPr>
            <p:spPr>
              <a:xfrm rot="-5400000">
                <a:off x="2043" y="1721"/>
                <a:ext cx="632" cy="316"/>
              </a:xfrm>
              <a:custGeom>
                <a:rect l="l" t="t" r="r" b="b"/>
                <a:pathLst>
                  <a:path w="632" h="362">
                    <a:moveTo>
                      <a:pt x="8" y="45"/>
                    </a:moveTo>
                    <a:lnTo>
                      <a:pt x="8" y="317"/>
                    </a:lnTo>
                    <a:cubicBezTo>
                      <a:pt x="48" y="362"/>
                      <a:pt x="144" y="317"/>
                      <a:pt x="248" y="317"/>
                    </a:cubicBezTo>
                    <a:cubicBezTo>
                      <a:pt x="352" y="317"/>
                      <a:pt x="568" y="362"/>
                      <a:pt x="632" y="317"/>
                    </a:cubicBezTo>
                    <a:lnTo>
                      <a:pt x="632" y="45"/>
                    </a:lnTo>
                    <a:cubicBezTo>
                      <a:pt x="544" y="0"/>
                      <a:pt x="208" y="45"/>
                      <a:pt x="104" y="45"/>
                    </a:cubicBezTo>
                    <a:cubicBezTo>
                      <a:pt x="0" y="45"/>
                      <a:pt x="28" y="45"/>
                      <a:pt x="8" y="45"/>
                    </a:cubicBezTo>
                    <a:close/>
                  </a:path>
                </a:pathLst>
              </a:custGeom>
              <a:solidFill>
                <a:schemeClr val="hlink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209" name="任意多边形 8208"/>
              <p:cNvSpPr/>
              <p:nvPr/>
            </p:nvSpPr>
            <p:spPr>
              <a:xfrm rot="-5400000">
                <a:off x="4076" y="1669"/>
                <a:ext cx="624" cy="421"/>
              </a:xfrm>
              <a:custGeom>
                <a:rect l="l" t="t" r="r" b="b"/>
                <a:pathLst>
                  <a:path w="624" h="317">
                    <a:moveTo>
                      <a:pt x="0" y="0"/>
                    </a:moveTo>
                    <a:cubicBezTo>
                      <a:pt x="0" y="0"/>
                      <a:pt x="0" y="272"/>
                      <a:pt x="0" y="272"/>
                    </a:cubicBezTo>
                    <a:cubicBezTo>
                      <a:pt x="432" y="224"/>
                      <a:pt x="520" y="317"/>
                      <a:pt x="624" y="272"/>
                    </a:cubicBezTo>
                    <a:lnTo>
                      <a:pt x="62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hlink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210" name="任意多边形 8209"/>
              <p:cNvSpPr/>
              <p:nvPr/>
            </p:nvSpPr>
            <p:spPr>
              <a:xfrm rot="-5400000">
                <a:off x="3736" y="1669"/>
                <a:ext cx="624" cy="422"/>
              </a:xfrm>
              <a:custGeom>
                <a:rect l="l" t="t" r="r" b="b"/>
                <a:pathLst>
                  <a:path w="624" h="317">
                    <a:moveTo>
                      <a:pt x="0" y="0"/>
                    </a:moveTo>
                    <a:lnTo>
                      <a:pt x="0" y="272"/>
                    </a:lnTo>
                    <a:cubicBezTo>
                      <a:pt x="104" y="317"/>
                      <a:pt x="432" y="240"/>
                      <a:pt x="624" y="272"/>
                    </a:cubicBezTo>
                    <a:lnTo>
                      <a:pt x="62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tx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211" name="任意多边形 8210"/>
              <p:cNvSpPr/>
              <p:nvPr/>
            </p:nvSpPr>
            <p:spPr>
              <a:xfrm rot="-5400000">
                <a:off x="4583" y="1747"/>
                <a:ext cx="624" cy="255"/>
              </a:xfrm>
              <a:custGeom>
                <a:rect l="l" t="t" r="r" b="b"/>
                <a:pathLst>
                  <a:path w="624" h="370">
                    <a:moveTo>
                      <a:pt x="0" y="53"/>
                    </a:moveTo>
                    <a:lnTo>
                      <a:pt x="0" y="325"/>
                    </a:lnTo>
                    <a:cubicBezTo>
                      <a:pt x="104" y="370"/>
                      <a:pt x="520" y="370"/>
                      <a:pt x="624" y="325"/>
                    </a:cubicBezTo>
                    <a:lnTo>
                      <a:pt x="624" y="53"/>
                    </a:lnTo>
                    <a:cubicBezTo>
                      <a:pt x="584" y="0"/>
                      <a:pt x="488" y="8"/>
                      <a:pt x="384" y="8"/>
                    </a:cubicBezTo>
                    <a:cubicBezTo>
                      <a:pt x="280" y="8"/>
                      <a:pt x="80" y="44"/>
                      <a:pt x="0" y="53"/>
                    </a:cubicBezTo>
                    <a:close/>
                  </a:path>
                </a:pathLst>
              </a:custGeom>
              <a:solidFill>
                <a:schemeClr val="folHlink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212" name="任意多边形 8211"/>
              <p:cNvSpPr/>
              <p:nvPr/>
            </p:nvSpPr>
            <p:spPr>
              <a:xfrm>
                <a:off x="5469" y="1562"/>
                <a:ext cx="291" cy="625"/>
              </a:xfrm>
              <a:custGeom>
                <a:rect l="l" t="t" r="r" b="b"/>
                <a:pathLst>
                  <a:path w="291" h="625">
                    <a:moveTo>
                      <a:pt x="0" y="624"/>
                    </a:moveTo>
                    <a:lnTo>
                      <a:pt x="291" y="625"/>
                    </a:lnTo>
                    <a:lnTo>
                      <a:pt x="291" y="6"/>
                    </a:lnTo>
                    <a:lnTo>
                      <a:pt x="0" y="0"/>
                    </a:lnTo>
                    <a:cubicBezTo>
                      <a:pt x="39" y="384"/>
                      <a:pt x="0" y="494"/>
                      <a:pt x="0" y="624"/>
                    </a:cubicBezTo>
                    <a:close/>
                  </a:path>
                </a:pathLst>
              </a:custGeom>
              <a:solidFill>
                <a:schemeClr val="tx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213" name="任意多边形 8212"/>
              <p:cNvSpPr/>
              <p:nvPr/>
            </p:nvSpPr>
            <p:spPr>
              <a:xfrm rot="-5400000">
                <a:off x="5083" y="1694"/>
                <a:ext cx="624" cy="361"/>
              </a:xfrm>
              <a:custGeom>
                <a:rect l="l" t="t" r="r" b="b"/>
                <a:pathLst>
                  <a:path w="624" h="272">
                    <a:moveTo>
                      <a:pt x="0" y="0"/>
                    </a:moveTo>
                    <a:cubicBezTo>
                      <a:pt x="0" y="0"/>
                      <a:pt x="0" y="272"/>
                      <a:pt x="0" y="272"/>
                    </a:cubicBezTo>
                    <a:cubicBezTo>
                      <a:pt x="96" y="240"/>
                      <a:pt x="136" y="240"/>
                      <a:pt x="240" y="240"/>
                    </a:cubicBezTo>
                    <a:cubicBezTo>
                      <a:pt x="344" y="240"/>
                      <a:pt x="528" y="272"/>
                      <a:pt x="624" y="272"/>
                    </a:cubicBezTo>
                    <a:lnTo>
                      <a:pt x="62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214" name="任意多边形 8213"/>
              <p:cNvSpPr/>
              <p:nvPr/>
            </p:nvSpPr>
            <p:spPr>
              <a:xfrm rot="-5400000">
                <a:off x="4797" y="1721"/>
                <a:ext cx="632" cy="316"/>
              </a:xfrm>
              <a:custGeom>
                <a:rect l="l" t="t" r="r" b="b"/>
                <a:pathLst>
                  <a:path w="632" h="362">
                    <a:moveTo>
                      <a:pt x="8" y="45"/>
                    </a:moveTo>
                    <a:lnTo>
                      <a:pt x="8" y="317"/>
                    </a:lnTo>
                    <a:cubicBezTo>
                      <a:pt x="48" y="362"/>
                      <a:pt x="144" y="317"/>
                      <a:pt x="248" y="317"/>
                    </a:cubicBezTo>
                    <a:cubicBezTo>
                      <a:pt x="352" y="317"/>
                      <a:pt x="568" y="362"/>
                      <a:pt x="632" y="317"/>
                    </a:cubicBezTo>
                    <a:lnTo>
                      <a:pt x="632" y="45"/>
                    </a:lnTo>
                    <a:cubicBezTo>
                      <a:pt x="544" y="0"/>
                      <a:pt x="208" y="45"/>
                      <a:pt x="104" y="45"/>
                    </a:cubicBezTo>
                    <a:cubicBezTo>
                      <a:pt x="0" y="45"/>
                      <a:pt x="28" y="45"/>
                      <a:pt x="8" y="45"/>
                    </a:cubicBezTo>
                    <a:close/>
                  </a:path>
                </a:pathLst>
              </a:custGeom>
              <a:solidFill>
                <a:schemeClr val="tx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8215" name="任意多边形 8214"/>
            <p:cNvSpPr/>
            <p:nvPr/>
          </p:nvSpPr>
          <p:spPr>
            <a:xfrm flipH="1">
              <a:off x="-2" y="1536"/>
              <a:ext cx="5762" cy="412"/>
            </a:xfrm>
            <a:custGeom>
              <a:rect l="l" t="t" r="r" b="b"/>
              <a:pathLst>
                <a:path w="5762" h="385">
                  <a:moveTo>
                    <a:pt x="0" y="196"/>
                  </a:moveTo>
                  <a:cubicBezTo>
                    <a:pt x="1667" y="385"/>
                    <a:pt x="2275" y="93"/>
                    <a:pt x="5762" y="188"/>
                  </a:cubicBezTo>
                  <a:lnTo>
                    <a:pt x="5762" y="4"/>
                  </a:lnTo>
                  <a:lnTo>
                    <a:pt x="0" y="0"/>
                  </a:lnTo>
                  <a:lnTo>
                    <a:pt x="0" y="1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rgbClr val="767676">
                    <a:alpha val="100000"/>
                  </a:srgbClr>
                </a:gs>
              </a:gsLst>
              <a:lin ang="5400000" scaled="1"/>
            </a:gra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1" i="0" u="none" kern="1200" baseline="0">
                  <a:solidFill>
                    <a:srgbClr val="008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1" i="0" u="none" kern="1200" baseline="0">
                  <a:solidFill>
                    <a:srgbClr val="008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1" i="0" u="none" kern="1200" baseline="0">
                  <a:solidFill>
                    <a:srgbClr val="008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1" i="0" u="none" kern="1200" baseline="0">
                  <a:solidFill>
                    <a:srgbClr val="008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1" i="0" u="none" kern="1200" baseline="0">
                  <a:solidFill>
                    <a:srgbClr val="008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1" i="0" u="none" kern="1200" baseline="0">
                  <a:solidFill>
                    <a:srgbClr val="008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1" i="0" u="none" kern="1200" baseline="0">
                  <a:solidFill>
                    <a:srgbClr val="008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1" i="0" u="none" kern="1200" baseline="0">
                  <a:solidFill>
                    <a:srgbClr val="008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1" i="0" u="none" kern="1200" baseline="0">
                  <a:solidFill>
                    <a:srgbClr val="008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216" name="任意多边形 8215"/>
            <p:cNvSpPr/>
            <p:nvPr/>
          </p:nvSpPr>
          <p:spPr>
            <a:xfrm flipH="1">
              <a:off x="-2" y="2017"/>
              <a:ext cx="5761" cy="189"/>
            </a:xfrm>
            <a:custGeom>
              <a:rect l="l" t="t" r="r" b="b"/>
              <a:pathLst>
                <a:path w="5761" h="189">
                  <a:moveTo>
                    <a:pt x="0" y="28"/>
                  </a:moveTo>
                  <a:cubicBezTo>
                    <a:pt x="961" y="0"/>
                    <a:pt x="4971" y="161"/>
                    <a:pt x="5761" y="0"/>
                  </a:cubicBezTo>
                  <a:lnTo>
                    <a:pt x="5761" y="189"/>
                  </a:lnTo>
                  <a:lnTo>
                    <a:pt x="1" y="189"/>
                  </a:lnTo>
                  <a:lnTo>
                    <a:pt x="0" y="28"/>
                  </a:lnTo>
                  <a:close/>
                </a:path>
              </a:pathLst>
            </a:custGeom>
            <a:gradFill rotWithShape="0">
              <a:gsLst>
                <a:gs pos="0">
                  <a:srgbClr val="767676">
                    <a:alpha val="100000"/>
                  </a:srgbClr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1" i="0" u="none" kern="1200" baseline="0">
                  <a:solidFill>
                    <a:srgbClr val="008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1" i="0" u="none" kern="1200" baseline="0">
                  <a:solidFill>
                    <a:srgbClr val="008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1" i="0" u="none" kern="1200" baseline="0">
                  <a:solidFill>
                    <a:srgbClr val="008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1" i="0" u="none" kern="1200" baseline="0">
                  <a:solidFill>
                    <a:srgbClr val="008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1" i="0" u="none" kern="1200" baseline="0">
                  <a:solidFill>
                    <a:srgbClr val="008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1" i="0" u="none" kern="1200" baseline="0">
                  <a:solidFill>
                    <a:srgbClr val="008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1" i="0" u="none" kern="1200" baseline="0">
                  <a:solidFill>
                    <a:srgbClr val="008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1" i="0" u="none" kern="1200" baseline="0">
                  <a:solidFill>
                    <a:srgbClr val="008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1" i="0" u="none" kern="1200" baseline="0">
                  <a:solidFill>
                    <a:srgbClr val="008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8217" name="标题 8216"/>
          <p:cNvSpPr>
            <a:spLocks noGrp="1"/>
          </p:cNvSpPr>
          <p:nvPr>
            <p:ph type="ctrTitle"/>
          </p:nvPr>
        </p:nvSpPr>
        <p:spPr>
          <a:xfrm>
            <a:off x="1173163" y="198438"/>
            <a:ext cx="7772400" cy="2286000"/>
          </a:xfrm>
          <a:prstGeom prst="rect">
            <a:avLst/>
          </a:prstGeom>
          <a:noFill/>
          <a:ln w="9525">
            <a:noFill/>
          </a:ln>
        </p:spPr>
        <p:txBody>
          <a:bodyPr anchor="b" anchorCtr="0">
            <a:spAutoFit/>
          </a:bodyPr>
          <a:lstStyle>
            <a:lvl1pPr lvl="0">
              <a:buClrTx/>
              <a:buSzTx/>
              <a:buFontTx/>
              <a:defRPr sz="7200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8218" name="副标题 8217"/>
          <p:cNvSpPr>
            <a:spLocks noGrp="1"/>
          </p:cNvSpPr>
          <p:nvPr>
            <p:ph type="subTitle" idx="1"/>
          </p:nvPr>
        </p:nvSpPr>
        <p:spPr>
          <a:xfrm>
            <a:off x="1166813" y="3886200"/>
            <a:ext cx="6400800" cy="17526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>
              <a:buClr>
                <a:schemeClr val="accent1"/>
              </a:buClr>
              <a:buSzPct val="80000"/>
              <a:buFont typeface="Wingdings" panose="05000000000000000000" pitchFamily="2" charset="2"/>
              <a:buNone/>
              <a:defRPr sz="4000"/>
            </a:lvl1pPr>
            <a:lvl2pPr marL="457200" lvl="1" indent="0" algn="ctr">
              <a:buClrTx/>
              <a:buSzTx/>
              <a:buFontTx/>
              <a:buNone/>
              <a:defRPr sz="4000"/>
            </a:lvl2pPr>
            <a:lvl3pPr marL="914400" lvl="2" indent="0" algn="ctr">
              <a:buClrTx/>
              <a:buSzTx/>
              <a:buFontTx/>
              <a:buNone/>
              <a:defRPr sz="4000"/>
            </a:lvl3pPr>
            <a:lvl4pPr marL="1371600" lvl="3" indent="0" algn="ctr">
              <a:buClrTx/>
              <a:buSzTx/>
              <a:buFontTx/>
              <a:buNone/>
              <a:defRPr sz="4000"/>
            </a:lvl4pPr>
            <a:lvl5pPr marL="1828800" lvl="4" indent="0" algn="ctr">
              <a:buClrTx/>
              <a:buSzTx/>
              <a:buFontTx/>
              <a:buNone/>
              <a:defRPr sz="4000"/>
            </a:lvl5pPr>
          </a:lstStyle>
          <a:p>
            <a:pPr lvl="0"/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8219" name="日期占位符 8218"/>
          <p:cNvSpPr>
            <a:spLocks noGrp="1"/>
          </p:cNvSpPr>
          <p:nvPr>
            <p:ph type="dt" sz="half" idx="2"/>
          </p:nvPr>
        </p:nvSpPr>
        <p:spPr>
          <a:xfrm>
            <a:off x="1166813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algn="l">
              <a:defRPr sz="1400" b="0">
                <a:solidFill>
                  <a:srgbClr val="000000"/>
                </a:solidFill>
                <a:latin typeface="Arial" pitchFamily="34" charset="0"/>
              </a:defRPr>
            </a:lvl1pPr>
          </a:lstStyle>
          <a:p>
            <a:pPr>
              <a:spcBef>
                <a:spcPct val="50000"/>
              </a:spcBef>
            </a:pPr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8220" name="页脚占位符 8219"/>
          <p:cNvSpPr>
            <a:spLocks noGrp="1"/>
          </p:cNvSpPr>
          <p:nvPr>
            <p:ph type="ftr" sz="quarter" idx="3"/>
          </p:nvPr>
        </p:nvSpPr>
        <p:spPr>
          <a:xfrm>
            <a:off x="3581400" y="6248400"/>
            <a:ext cx="2895600" cy="4572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algn="ctr">
              <a:defRPr sz="1400" b="0">
                <a:solidFill>
                  <a:srgbClr val="000000"/>
                </a:solidFill>
                <a:latin typeface="Arial" pitchFamily="34" charset="0"/>
              </a:defRPr>
            </a:lvl1pPr>
          </a:lstStyle>
          <a:p>
            <a:pPr>
              <a:spcBef>
                <a:spcPct val="50000"/>
              </a:spcBef>
            </a:pPr>
            <a:endParaRPr lang="zh-CN" altLang="en-US"/>
          </a:p>
        </p:txBody>
      </p:sp>
      <p:sp>
        <p:nvSpPr>
          <p:cNvPr id="8221" name="灯片编号占位符 8220"/>
          <p:cNvSpPr>
            <a:spLocks noGrp="1"/>
          </p:cNvSpPr>
          <p:nvPr>
            <p:ph type="sldNum" sz="quarter" idx="4"/>
          </p:nvPr>
        </p:nvSpPr>
        <p:spPr>
          <a:xfrm>
            <a:off x="70104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algn="r">
              <a:defRPr sz="1400" b="0">
                <a:solidFill>
                  <a:srgbClr val="000000"/>
                </a:solidFill>
                <a:latin typeface="Arial" pitchFamily="34" charset="0"/>
              </a:defRPr>
            </a:lvl1pPr>
          </a:lstStyle>
          <a:p>
            <a:pPr>
              <a:spcBef>
                <a:spcPct val="50000"/>
              </a:spcBef>
            </a:pPr>
            <a:fld id="{9A0DB2DC-4C9A-4742-B13C-FB6460FD3503}" type="slidenum">
              <a:rPr lang="zh-CN" altLang="en-US"/>
              <a:t/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fld id="{9A0DB2DC-4C9A-4742-B13C-FB6460FD3503}" type="slidenum">
              <a:rPr lang="zh-CN" altLang="en-US"/>
              <a:t/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fld id="{9A0DB2DC-4C9A-4742-B13C-FB6460FD3503}" type="slidenum">
              <a:rPr lang="zh-CN" altLang="en-US"/>
              <a:t/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1173163" y="1981200"/>
            <a:ext cx="3808476" cy="41148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5137087" y="1981200"/>
            <a:ext cx="3808476" cy="41148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fld id="{9A0DB2DC-4C9A-4742-B13C-FB6460FD3503}" type="slidenum">
              <a:rPr lang="zh-CN" altLang="en-US"/>
              <a:t/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fld id="{9A0DB2DC-4C9A-4742-B13C-FB6460FD3503}" type="slidenum">
              <a:rPr lang="zh-CN" altLang="en-US"/>
              <a:t/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fld id="{9A0DB2DC-4C9A-4742-B13C-FB6460FD3503}" type="slidenum">
              <a:rPr lang="zh-CN" altLang="en-US"/>
              <a:t/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fld id="{9A0DB2DC-4C9A-4742-B13C-FB6460FD3503}" type="slidenum">
              <a:rPr lang="zh-CN" altLang="en-US"/>
              <a:t/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fld id="{9A0DB2DC-4C9A-4742-B13C-FB6460FD3503}" type="slidenum">
              <a:rPr lang="zh-CN" altLang="en-US"/>
              <a:t/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fld id="{9A0DB2DC-4C9A-4742-B13C-FB6460FD3503}" type="slidenum">
              <a:rPr lang="zh-CN" altLang="en-US"/>
              <a:t/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fld id="{9A0DB2DC-4C9A-4742-B13C-FB6460FD3503}" type="slidenum">
              <a:rPr lang="zh-CN" altLang="en-US"/>
              <a:t/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7002463" y="457200"/>
            <a:ext cx="1943100" cy="5638800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1173163" y="457200"/>
            <a:ext cx="5716657" cy="5638800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fld id="{9A0DB2DC-4C9A-4742-B13C-FB6460FD3503}" type="slidenum">
              <a:rPr lang="zh-CN" altLang="en-US"/>
              <a:t/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>
          <a:outerShdw dist="107763" dir="2699999" algn="ctr" rotWithShape="0">
            <a:srgbClr val="020000"/>
          </a:outerShdw>
        </a:effectLst>
      </p:bgPr>
    </p:bg>
    <p:spTree>
      <p:nvGrpSpPr>
        <p:cNvPr id="1" name=""/>
        <p:cNvGrpSpPr/>
        <p:nvPr/>
      </p:nvGrpSpPr>
      <p:grpSpPr/>
      <p:grpSp>
        <p:nvGrpSpPr>
          <p:cNvPr id="1026" name="组合 1025"/>
          <p:cNvGrpSpPr/>
          <p:nvPr/>
        </p:nvGrpSpPr>
        <p:grpSpPr>
          <a:xfrm>
            <a:off x="0" y="-4762"/>
            <a:ext cx="1063625" cy="6858000"/>
            <a:chOff x="0" y="-3"/>
            <a:chExt cx="670" cy="4320"/>
          </a:xfrm>
        </p:grpSpPr>
        <p:grpSp>
          <p:nvGrpSpPr>
            <p:cNvPr id="1027" name="组合 1026"/>
            <p:cNvGrpSpPr/>
            <p:nvPr/>
          </p:nvGrpSpPr>
          <p:grpSpPr>
            <a:xfrm rot="-5400000" flipH="1">
              <a:off x="-1815" y="1838"/>
              <a:ext cx="4320" cy="638"/>
              <a:chOff x="-2" y="1562"/>
              <a:chExt cx="5762" cy="638"/>
            </a:xfrm>
          </p:grpSpPr>
          <p:sp>
            <p:nvSpPr>
              <p:cNvPr id="1028" name="任意多边形 1027"/>
              <p:cNvSpPr/>
              <p:nvPr/>
            </p:nvSpPr>
            <p:spPr>
              <a:xfrm rot="-5400000">
                <a:off x="2558" y="-992"/>
                <a:ext cx="624" cy="5745"/>
              </a:xfrm>
              <a:custGeom>
                <a:rect l="l" t="t" r="r" b="b"/>
                <a:pathLst>
                  <a:path w="1000" h="720">
                    <a:moveTo>
                      <a:pt x="0" y="0"/>
                    </a:moveTo>
                    <a:lnTo>
                      <a:pt x="0" y="720"/>
                    </a:lnTo>
                    <a:lnTo>
                      <a:pt x="1000" y="720"/>
                    </a:lnTo>
                    <a:lnTo>
                      <a:pt x="100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29" name="任意多边形 1028"/>
              <p:cNvSpPr/>
              <p:nvPr/>
            </p:nvSpPr>
            <p:spPr>
              <a:xfrm rot="-5400000">
                <a:off x="1322" y="1669"/>
                <a:ext cx="624" cy="421"/>
              </a:xfrm>
              <a:custGeom>
                <a:rect l="l" t="t" r="r" b="b"/>
                <a:pathLst>
                  <a:path w="624" h="317">
                    <a:moveTo>
                      <a:pt x="0" y="0"/>
                    </a:moveTo>
                    <a:cubicBezTo>
                      <a:pt x="0" y="0"/>
                      <a:pt x="0" y="272"/>
                      <a:pt x="0" y="272"/>
                    </a:cubicBezTo>
                    <a:cubicBezTo>
                      <a:pt x="432" y="224"/>
                      <a:pt x="520" y="317"/>
                      <a:pt x="624" y="272"/>
                    </a:cubicBezTo>
                    <a:lnTo>
                      <a:pt x="62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30" name="任意多边形 1029"/>
              <p:cNvSpPr/>
              <p:nvPr/>
            </p:nvSpPr>
            <p:spPr>
              <a:xfrm rot="-5400000">
                <a:off x="982" y="1669"/>
                <a:ext cx="624" cy="422"/>
              </a:xfrm>
              <a:custGeom>
                <a:rect l="l" t="t" r="r" b="b"/>
                <a:pathLst>
                  <a:path w="624" h="317">
                    <a:moveTo>
                      <a:pt x="0" y="0"/>
                    </a:moveTo>
                    <a:lnTo>
                      <a:pt x="0" y="272"/>
                    </a:lnTo>
                    <a:cubicBezTo>
                      <a:pt x="104" y="317"/>
                      <a:pt x="432" y="240"/>
                      <a:pt x="624" y="272"/>
                    </a:cubicBezTo>
                    <a:lnTo>
                      <a:pt x="62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folHlink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31" name="任意多边形 1030"/>
              <p:cNvSpPr/>
              <p:nvPr/>
            </p:nvSpPr>
            <p:spPr>
              <a:xfrm rot="-5400000">
                <a:off x="-57" y="1752"/>
                <a:ext cx="624" cy="255"/>
              </a:xfrm>
              <a:custGeom>
                <a:rect l="l" t="t" r="r" b="b"/>
                <a:pathLst>
                  <a:path w="624" h="370">
                    <a:moveTo>
                      <a:pt x="0" y="53"/>
                    </a:moveTo>
                    <a:lnTo>
                      <a:pt x="0" y="325"/>
                    </a:lnTo>
                    <a:cubicBezTo>
                      <a:pt x="104" y="370"/>
                      <a:pt x="520" y="370"/>
                      <a:pt x="624" y="325"/>
                    </a:cubicBezTo>
                    <a:lnTo>
                      <a:pt x="624" y="53"/>
                    </a:lnTo>
                    <a:cubicBezTo>
                      <a:pt x="584" y="0"/>
                      <a:pt x="488" y="8"/>
                      <a:pt x="384" y="8"/>
                    </a:cubicBezTo>
                    <a:cubicBezTo>
                      <a:pt x="280" y="8"/>
                      <a:pt x="80" y="44"/>
                      <a:pt x="0" y="53"/>
                    </a:cubicBez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32" name="任意多边形 1031"/>
              <p:cNvSpPr/>
              <p:nvPr/>
            </p:nvSpPr>
            <p:spPr>
              <a:xfrm rot="-5400000">
                <a:off x="664" y="1733"/>
                <a:ext cx="624" cy="294"/>
              </a:xfrm>
              <a:custGeom>
                <a:rect l="l" t="t" r="r" b="b"/>
                <a:pathLst>
                  <a:path w="624" h="317">
                    <a:moveTo>
                      <a:pt x="0" y="0"/>
                    </a:moveTo>
                    <a:lnTo>
                      <a:pt x="0" y="272"/>
                    </a:lnTo>
                    <a:cubicBezTo>
                      <a:pt x="104" y="317"/>
                      <a:pt x="520" y="317"/>
                      <a:pt x="624" y="272"/>
                    </a:cubicBezTo>
                    <a:lnTo>
                      <a:pt x="624" y="0"/>
                    </a:lnTo>
                    <a:cubicBezTo>
                      <a:pt x="240" y="42"/>
                      <a:pt x="130" y="0"/>
                      <a:pt x="0" y="0"/>
                    </a:cubicBezTo>
                    <a:close/>
                  </a:path>
                </a:pathLst>
              </a:custGeom>
              <a:solidFill>
                <a:schemeClr val="tx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33" name="任意多边形 1032"/>
              <p:cNvSpPr/>
              <p:nvPr/>
            </p:nvSpPr>
            <p:spPr>
              <a:xfrm rot="-5400000">
                <a:off x="442" y="1699"/>
                <a:ext cx="624" cy="362"/>
              </a:xfrm>
              <a:custGeom>
                <a:rect l="l" t="t" r="r" b="b"/>
                <a:pathLst>
                  <a:path w="624" h="272">
                    <a:moveTo>
                      <a:pt x="0" y="0"/>
                    </a:moveTo>
                    <a:cubicBezTo>
                      <a:pt x="0" y="0"/>
                      <a:pt x="0" y="272"/>
                      <a:pt x="0" y="272"/>
                    </a:cubicBezTo>
                    <a:cubicBezTo>
                      <a:pt x="96" y="240"/>
                      <a:pt x="136" y="240"/>
                      <a:pt x="240" y="240"/>
                    </a:cubicBezTo>
                    <a:cubicBezTo>
                      <a:pt x="344" y="240"/>
                      <a:pt x="528" y="272"/>
                      <a:pt x="624" y="272"/>
                    </a:cubicBezTo>
                    <a:lnTo>
                      <a:pt x="62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34" name="任意多边形 1033"/>
              <p:cNvSpPr/>
              <p:nvPr/>
            </p:nvSpPr>
            <p:spPr>
              <a:xfrm rot="-5400000">
                <a:off x="155" y="1726"/>
                <a:ext cx="632" cy="315"/>
              </a:xfrm>
              <a:custGeom>
                <a:rect l="l" t="t" r="r" b="b"/>
                <a:pathLst>
                  <a:path w="632" h="362">
                    <a:moveTo>
                      <a:pt x="8" y="45"/>
                    </a:moveTo>
                    <a:lnTo>
                      <a:pt x="8" y="317"/>
                    </a:lnTo>
                    <a:cubicBezTo>
                      <a:pt x="48" y="362"/>
                      <a:pt x="144" y="317"/>
                      <a:pt x="248" y="317"/>
                    </a:cubicBezTo>
                    <a:cubicBezTo>
                      <a:pt x="352" y="317"/>
                      <a:pt x="568" y="362"/>
                      <a:pt x="632" y="317"/>
                    </a:cubicBezTo>
                    <a:lnTo>
                      <a:pt x="632" y="45"/>
                    </a:lnTo>
                    <a:cubicBezTo>
                      <a:pt x="544" y="0"/>
                      <a:pt x="208" y="45"/>
                      <a:pt x="104" y="45"/>
                    </a:cubicBezTo>
                    <a:cubicBezTo>
                      <a:pt x="0" y="45"/>
                      <a:pt x="28" y="45"/>
                      <a:pt x="8" y="45"/>
                    </a:cubicBezTo>
                    <a:close/>
                  </a:path>
                </a:pathLst>
              </a:custGeom>
              <a:solidFill>
                <a:schemeClr val="tx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35" name="任意多边形 1034"/>
              <p:cNvSpPr/>
              <p:nvPr/>
            </p:nvSpPr>
            <p:spPr>
              <a:xfrm rot="-5400000">
                <a:off x="3210" y="1664"/>
                <a:ext cx="624" cy="421"/>
              </a:xfrm>
              <a:custGeom>
                <a:rect l="l" t="t" r="r" b="b"/>
                <a:pathLst>
                  <a:path w="624" h="317">
                    <a:moveTo>
                      <a:pt x="0" y="0"/>
                    </a:moveTo>
                    <a:cubicBezTo>
                      <a:pt x="0" y="0"/>
                      <a:pt x="0" y="272"/>
                      <a:pt x="0" y="272"/>
                    </a:cubicBezTo>
                    <a:cubicBezTo>
                      <a:pt x="432" y="224"/>
                      <a:pt x="520" y="317"/>
                      <a:pt x="624" y="272"/>
                    </a:cubicBezTo>
                    <a:lnTo>
                      <a:pt x="62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36" name="任意多边形 1035"/>
              <p:cNvSpPr/>
              <p:nvPr/>
            </p:nvSpPr>
            <p:spPr>
              <a:xfrm rot="-5400000">
                <a:off x="2870" y="1664"/>
                <a:ext cx="624" cy="422"/>
              </a:xfrm>
              <a:custGeom>
                <a:rect l="l" t="t" r="r" b="b"/>
                <a:pathLst>
                  <a:path w="624" h="317">
                    <a:moveTo>
                      <a:pt x="0" y="0"/>
                    </a:moveTo>
                    <a:lnTo>
                      <a:pt x="0" y="272"/>
                    </a:lnTo>
                    <a:cubicBezTo>
                      <a:pt x="104" y="317"/>
                      <a:pt x="432" y="240"/>
                      <a:pt x="624" y="272"/>
                    </a:cubicBezTo>
                    <a:lnTo>
                      <a:pt x="62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tx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37" name="任意多边形 1036"/>
              <p:cNvSpPr/>
              <p:nvPr/>
            </p:nvSpPr>
            <p:spPr>
              <a:xfrm rot="-5400000">
                <a:off x="1829" y="1747"/>
                <a:ext cx="624" cy="255"/>
              </a:xfrm>
              <a:custGeom>
                <a:rect l="l" t="t" r="r" b="b"/>
                <a:pathLst>
                  <a:path w="624" h="370">
                    <a:moveTo>
                      <a:pt x="0" y="53"/>
                    </a:moveTo>
                    <a:lnTo>
                      <a:pt x="0" y="325"/>
                    </a:lnTo>
                    <a:cubicBezTo>
                      <a:pt x="104" y="370"/>
                      <a:pt x="520" y="370"/>
                      <a:pt x="624" y="325"/>
                    </a:cubicBezTo>
                    <a:lnTo>
                      <a:pt x="624" y="53"/>
                    </a:lnTo>
                    <a:cubicBezTo>
                      <a:pt x="584" y="0"/>
                      <a:pt x="488" y="8"/>
                      <a:pt x="384" y="8"/>
                    </a:cubicBezTo>
                    <a:cubicBezTo>
                      <a:pt x="280" y="8"/>
                      <a:pt x="80" y="44"/>
                      <a:pt x="0" y="53"/>
                    </a:cubicBezTo>
                    <a:close/>
                  </a:path>
                </a:pathLst>
              </a:custGeom>
              <a:solidFill>
                <a:schemeClr val="tx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38" name="任意多边形 1037"/>
              <p:cNvSpPr/>
              <p:nvPr/>
            </p:nvSpPr>
            <p:spPr>
              <a:xfrm rot="-5400000">
                <a:off x="2551" y="1728"/>
                <a:ext cx="624" cy="294"/>
              </a:xfrm>
              <a:custGeom>
                <a:rect l="l" t="t" r="r" b="b"/>
                <a:pathLst>
                  <a:path w="624" h="317">
                    <a:moveTo>
                      <a:pt x="0" y="0"/>
                    </a:moveTo>
                    <a:lnTo>
                      <a:pt x="0" y="272"/>
                    </a:lnTo>
                    <a:cubicBezTo>
                      <a:pt x="104" y="317"/>
                      <a:pt x="520" y="317"/>
                      <a:pt x="624" y="272"/>
                    </a:cubicBezTo>
                    <a:lnTo>
                      <a:pt x="624" y="0"/>
                    </a:lnTo>
                    <a:cubicBezTo>
                      <a:pt x="240" y="42"/>
                      <a:pt x="130" y="0"/>
                      <a:pt x="0" y="0"/>
                    </a:cubicBezTo>
                    <a:close/>
                  </a:path>
                </a:pathLst>
              </a:custGeom>
              <a:solidFill>
                <a:schemeClr val="folHlink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39" name="任意多边形 1038"/>
              <p:cNvSpPr/>
              <p:nvPr/>
            </p:nvSpPr>
            <p:spPr>
              <a:xfrm rot="-5400000">
                <a:off x="2329" y="1694"/>
                <a:ext cx="624" cy="361"/>
              </a:xfrm>
              <a:custGeom>
                <a:rect l="l" t="t" r="r" b="b"/>
                <a:pathLst>
                  <a:path w="624" h="272">
                    <a:moveTo>
                      <a:pt x="0" y="0"/>
                    </a:moveTo>
                    <a:cubicBezTo>
                      <a:pt x="0" y="0"/>
                      <a:pt x="0" y="272"/>
                      <a:pt x="0" y="272"/>
                    </a:cubicBezTo>
                    <a:cubicBezTo>
                      <a:pt x="96" y="240"/>
                      <a:pt x="136" y="240"/>
                      <a:pt x="240" y="240"/>
                    </a:cubicBezTo>
                    <a:cubicBezTo>
                      <a:pt x="344" y="240"/>
                      <a:pt x="528" y="272"/>
                      <a:pt x="624" y="272"/>
                    </a:cubicBezTo>
                    <a:lnTo>
                      <a:pt x="62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0" name="任意多边形 1039"/>
              <p:cNvSpPr/>
              <p:nvPr/>
            </p:nvSpPr>
            <p:spPr>
              <a:xfrm rot="-5400000">
                <a:off x="2043" y="1721"/>
                <a:ext cx="632" cy="316"/>
              </a:xfrm>
              <a:custGeom>
                <a:rect l="l" t="t" r="r" b="b"/>
                <a:pathLst>
                  <a:path w="632" h="362">
                    <a:moveTo>
                      <a:pt x="8" y="45"/>
                    </a:moveTo>
                    <a:lnTo>
                      <a:pt x="8" y="317"/>
                    </a:lnTo>
                    <a:cubicBezTo>
                      <a:pt x="48" y="362"/>
                      <a:pt x="144" y="317"/>
                      <a:pt x="248" y="317"/>
                    </a:cubicBezTo>
                    <a:cubicBezTo>
                      <a:pt x="352" y="317"/>
                      <a:pt x="568" y="362"/>
                      <a:pt x="632" y="317"/>
                    </a:cubicBezTo>
                    <a:lnTo>
                      <a:pt x="632" y="45"/>
                    </a:lnTo>
                    <a:cubicBezTo>
                      <a:pt x="544" y="0"/>
                      <a:pt x="208" y="45"/>
                      <a:pt x="104" y="45"/>
                    </a:cubicBezTo>
                    <a:cubicBezTo>
                      <a:pt x="0" y="45"/>
                      <a:pt x="28" y="45"/>
                      <a:pt x="8" y="45"/>
                    </a:cubicBezTo>
                    <a:close/>
                  </a:path>
                </a:pathLst>
              </a:custGeom>
              <a:solidFill>
                <a:schemeClr val="hlink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1" name="任意多边形 1040"/>
              <p:cNvSpPr/>
              <p:nvPr/>
            </p:nvSpPr>
            <p:spPr>
              <a:xfrm rot="-5400000">
                <a:off x="4076" y="1669"/>
                <a:ext cx="624" cy="421"/>
              </a:xfrm>
              <a:custGeom>
                <a:rect l="l" t="t" r="r" b="b"/>
                <a:pathLst>
                  <a:path w="624" h="317">
                    <a:moveTo>
                      <a:pt x="0" y="0"/>
                    </a:moveTo>
                    <a:cubicBezTo>
                      <a:pt x="0" y="0"/>
                      <a:pt x="0" y="272"/>
                      <a:pt x="0" y="272"/>
                    </a:cubicBezTo>
                    <a:cubicBezTo>
                      <a:pt x="432" y="224"/>
                      <a:pt x="520" y="317"/>
                      <a:pt x="624" y="272"/>
                    </a:cubicBezTo>
                    <a:lnTo>
                      <a:pt x="62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hlink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2" name="任意多边形 1041"/>
              <p:cNvSpPr/>
              <p:nvPr/>
            </p:nvSpPr>
            <p:spPr>
              <a:xfrm rot="-5400000">
                <a:off x="3736" y="1669"/>
                <a:ext cx="624" cy="422"/>
              </a:xfrm>
              <a:custGeom>
                <a:rect l="l" t="t" r="r" b="b"/>
                <a:pathLst>
                  <a:path w="624" h="317">
                    <a:moveTo>
                      <a:pt x="0" y="0"/>
                    </a:moveTo>
                    <a:lnTo>
                      <a:pt x="0" y="272"/>
                    </a:lnTo>
                    <a:cubicBezTo>
                      <a:pt x="104" y="317"/>
                      <a:pt x="432" y="240"/>
                      <a:pt x="624" y="272"/>
                    </a:cubicBezTo>
                    <a:lnTo>
                      <a:pt x="62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tx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3" name="任意多边形 1042"/>
              <p:cNvSpPr/>
              <p:nvPr/>
            </p:nvSpPr>
            <p:spPr>
              <a:xfrm rot="-5400000">
                <a:off x="4583" y="1747"/>
                <a:ext cx="624" cy="255"/>
              </a:xfrm>
              <a:custGeom>
                <a:rect l="l" t="t" r="r" b="b"/>
                <a:pathLst>
                  <a:path w="624" h="370">
                    <a:moveTo>
                      <a:pt x="0" y="53"/>
                    </a:moveTo>
                    <a:lnTo>
                      <a:pt x="0" y="325"/>
                    </a:lnTo>
                    <a:cubicBezTo>
                      <a:pt x="104" y="370"/>
                      <a:pt x="520" y="370"/>
                      <a:pt x="624" y="325"/>
                    </a:cubicBezTo>
                    <a:lnTo>
                      <a:pt x="624" y="53"/>
                    </a:lnTo>
                    <a:cubicBezTo>
                      <a:pt x="584" y="0"/>
                      <a:pt x="488" y="8"/>
                      <a:pt x="384" y="8"/>
                    </a:cubicBezTo>
                    <a:cubicBezTo>
                      <a:pt x="280" y="8"/>
                      <a:pt x="80" y="44"/>
                      <a:pt x="0" y="53"/>
                    </a:cubicBezTo>
                    <a:close/>
                  </a:path>
                </a:pathLst>
              </a:custGeom>
              <a:solidFill>
                <a:schemeClr val="folHlink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4" name="任意多边形 1043"/>
              <p:cNvSpPr/>
              <p:nvPr/>
            </p:nvSpPr>
            <p:spPr>
              <a:xfrm>
                <a:off x="5469" y="1562"/>
                <a:ext cx="291" cy="625"/>
              </a:xfrm>
              <a:custGeom>
                <a:rect l="l" t="t" r="r" b="b"/>
                <a:pathLst>
                  <a:path w="291" h="625">
                    <a:moveTo>
                      <a:pt x="0" y="624"/>
                    </a:moveTo>
                    <a:lnTo>
                      <a:pt x="291" y="625"/>
                    </a:lnTo>
                    <a:lnTo>
                      <a:pt x="291" y="6"/>
                    </a:lnTo>
                    <a:lnTo>
                      <a:pt x="0" y="0"/>
                    </a:lnTo>
                    <a:cubicBezTo>
                      <a:pt x="39" y="384"/>
                      <a:pt x="0" y="494"/>
                      <a:pt x="0" y="624"/>
                    </a:cubicBezTo>
                    <a:close/>
                  </a:path>
                </a:pathLst>
              </a:custGeom>
              <a:solidFill>
                <a:schemeClr val="tx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5" name="任意多边形 1044"/>
              <p:cNvSpPr/>
              <p:nvPr/>
            </p:nvSpPr>
            <p:spPr>
              <a:xfrm rot="-5400000">
                <a:off x="5083" y="1694"/>
                <a:ext cx="624" cy="361"/>
              </a:xfrm>
              <a:custGeom>
                <a:rect l="l" t="t" r="r" b="b"/>
                <a:pathLst>
                  <a:path w="624" h="272">
                    <a:moveTo>
                      <a:pt x="0" y="0"/>
                    </a:moveTo>
                    <a:cubicBezTo>
                      <a:pt x="0" y="0"/>
                      <a:pt x="0" y="272"/>
                      <a:pt x="0" y="272"/>
                    </a:cubicBezTo>
                    <a:cubicBezTo>
                      <a:pt x="96" y="240"/>
                      <a:pt x="136" y="240"/>
                      <a:pt x="240" y="240"/>
                    </a:cubicBezTo>
                    <a:cubicBezTo>
                      <a:pt x="344" y="240"/>
                      <a:pt x="528" y="272"/>
                      <a:pt x="624" y="272"/>
                    </a:cubicBezTo>
                    <a:lnTo>
                      <a:pt x="62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6" name="任意多边形 1045"/>
              <p:cNvSpPr/>
              <p:nvPr/>
            </p:nvSpPr>
            <p:spPr>
              <a:xfrm rot="-5400000">
                <a:off x="4797" y="1721"/>
                <a:ext cx="632" cy="316"/>
              </a:xfrm>
              <a:custGeom>
                <a:rect l="l" t="t" r="r" b="b"/>
                <a:pathLst>
                  <a:path w="632" h="362">
                    <a:moveTo>
                      <a:pt x="8" y="45"/>
                    </a:moveTo>
                    <a:lnTo>
                      <a:pt x="8" y="317"/>
                    </a:lnTo>
                    <a:cubicBezTo>
                      <a:pt x="48" y="362"/>
                      <a:pt x="144" y="317"/>
                      <a:pt x="248" y="317"/>
                    </a:cubicBezTo>
                    <a:cubicBezTo>
                      <a:pt x="352" y="317"/>
                      <a:pt x="568" y="362"/>
                      <a:pt x="632" y="317"/>
                    </a:cubicBezTo>
                    <a:lnTo>
                      <a:pt x="632" y="45"/>
                    </a:lnTo>
                    <a:cubicBezTo>
                      <a:pt x="544" y="0"/>
                      <a:pt x="208" y="45"/>
                      <a:pt x="104" y="45"/>
                    </a:cubicBezTo>
                    <a:cubicBezTo>
                      <a:pt x="0" y="45"/>
                      <a:pt x="28" y="45"/>
                      <a:pt x="8" y="45"/>
                    </a:cubicBezTo>
                    <a:close/>
                  </a:path>
                </a:pathLst>
              </a:custGeom>
              <a:solidFill>
                <a:schemeClr val="tx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1" i="0" u="none" kern="1200" baseline="0">
                    <a:solidFill>
                      <a:srgbClr val="008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1047" name="任意多边形 1046"/>
            <p:cNvSpPr/>
            <p:nvPr/>
          </p:nvSpPr>
          <p:spPr>
            <a:xfrm rot="-5400000" flipH="1">
              <a:off x="-1954" y="1951"/>
              <a:ext cx="4320" cy="412"/>
            </a:xfrm>
            <a:custGeom>
              <a:rect l="l" t="t" r="r" b="b"/>
              <a:pathLst>
                <a:path w="5762" h="385">
                  <a:moveTo>
                    <a:pt x="0" y="196"/>
                  </a:moveTo>
                  <a:cubicBezTo>
                    <a:pt x="1667" y="385"/>
                    <a:pt x="2275" y="93"/>
                    <a:pt x="5762" y="188"/>
                  </a:cubicBezTo>
                  <a:lnTo>
                    <a:pt x="5762" y="4"/>
                  </a:lnTo>
                  <a:lnTo>
                    <a:pt x="0" y="0"/>
                  </a:lnTo>
                  <a:lnTo>
                    <a:pt x="0" y="1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rgbClr val="767676">
                    <a:alpha val="100000"/>
                  </a:srgbClr>
                </a:gs>
              </a:gsLst>
              <a:lin ang="0" scaled="1"/>
            </a:gra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1" i="0" u="none" kern="1200" baseline="0">
                  <a:solidFill>
                    <a:srgbClr val="008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1" i="0" u="none" kern="1200" baseline="0">
                  <a:solidFill>
                    <a:srgbClr val="008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1" i="0" u="none" kern="1200" baseline="0">
                  <a:solidFill>
                    <a:srgbClr val="008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1" i="0" u="none" kern="1200" baseline="0">
                  <a:solidFill>
                    <a:srgbClr val="008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1" i="0" u="none" kern="1200" baseline="0">
                  <a:solidFill>
                    <a:srgbClr val="008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1" i="0" u="none" kern="1200" baseline="0">
                  <a:solidFill>
                    <a:srgbClr val="008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1" i="0" u="none" kern="1200" baseline="0">
                  <a:solidFill>
                    <a:srgbClr val="008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1" i="0" u="none" kern="1200" baseline="0">
                  <a:solidFill>
                    <a:srgbClr val="008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1" i="0" u="none" kern="1200" baseline="0">
                  <a:solidFill>
                    <a:srgbClr val="008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" name="任意多边形 1047"/>
            <p:cNvSpPr/>
            <p:nvPr/>
          </p:nvSpPr>
          <p:spPr>
            <a:xfrm rot="-5400000" flipH="1">
              <a:off x="-1584" y="2062"/>
              <a:ext cx="4319" cy="189"/>
            </a:xfrm>
            <a:custGeom>
              <a:rect l="l" t="t" r="r" b="b"/>
              <a:pathLst>
                <a:path w="5761" h="189">
                  <a:moveTo>
                    <a:pt x="0" y="28"/>
                  </a:moveTo>
                  <a:cubicBezTo>
                    <a:pt x="961" y="0"/>
                    <a:pt x="4971" y="161"/>
                    <a:pt x="5761" y="0"/>
                  </a:cubicBezTo>
                  <a:lnTo>
                    <a:pt x="5761" y="189"/>
                  </a:lnTo>
                  <a:lnTo>
                    <a:pt x="1" y="189"/>
                  </a:lnTo>
                  <a:lnTo>
                    <a:pt x="0" y="28"/>
                  </a:lnTo>
                  <a:close/>
                </a:path>
              </a:pathLst>
            </a:custGeom>
            <a:gradFill rotWithShape="0">
              <a:gsLst>
                <a:gs pos="0">
                  <a:srgbClr val="767676">
                    <a:alpha val="100000"/>
                  </a:srgb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1" i="0" u="none" kern="1200" baseline="0">
                  <a:solidFill>
                    <a:srgbClr val="008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1" i="0" u="none" kern="1200" baseline="0">
                  <a:solidFill>
                    <a:srgbClr val="008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1" i="0" u="none" kern="1200" baseline="0">
                  <a:solidFill>
                    <a:srgbClr val="008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1" i="0" u="none" kern="1200" baseline="0">
                  <a:solidFill>
                    <a:srgbClr val="008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1" i="0" u="none" kern="1200" baseline="0">
                  <a:solidFill>
                    <a:srgbClr val="008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1" i="0" u="none" kern="1200" baseline="0">
                  <a:solidFill>
                    <a:srgbClr val="008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1" i="0" u="none" kern="1200" baseline="0">
                  <a:solidFill>
                    <a:srgbClr val="008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1" i="0" u="none" kern="1200" baseline="0">
                  <a:solidFill>
                    <a:srgbClr val="008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1" i="0" u="none" kern="1200" baseline="0">
                  <a:solidFill>
                    <a:srgbClr val="008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" name="标题 1048"/>
          <p:cNvSpPr>
            <a:spLocks noGrp="1"/>
          </p:cNvSpPr>
          <p:nvPr>
            <p:ph type="title"/>
          </p:nvPr>
        </p:nvSpPr>
        <p:spPr>
          <a:xfrm>
            <a:off x="1173163" y="457200"/>
            <a:ext cx="77724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50" name="文本占位符 1049"/>
          <p:cNvSpPr>
            <a:spLocks noGrp="1"/>
          </p:cNvSpPr>
          <p:nvPr>
            <p:ph type="body" idx="1"/>
          </p:nvPr>
        </p:nvSpPr>
        <p:spPr>
          <a:xfrm>
            <a:off x="1173163" y="1981200"/>
            <a:ext cx="7772400" cy="41148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51" name="日期占位符 1050"/>
          <p:cNvSpPr>
            <a:spLocks noGrp="1"/>
          </p:cNvSpPr>
          <p:nvPr>
            <p:ph type="dt" sz="half" idx="2"/>
          </p:nvPr>
        </p:nvSpPr>
        <p:spPr>
          <a:xfrm>
            <a:off x="1173163" y="6265863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rgbClr val="008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spcBef>
                <a:spcPct val="50000"/>
              </a:spcBef>
            </a:pPr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1052" name="页脚占位符 1051"/>
          <p:cNvSpPr>
            <a:spLocks noGrp="1"/>
          </p:cNvSpPr>
          <p:nvPr>
            <p:ph type="ftr" sz="quarter" idx="3"/>
          </p:nvPr>
        </p:nvSpPr>
        <p:spPr>
          <a:xfrm>
            <a:off x="3581400" y="6248400"/>
            <a:ext cx="2895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rgbClr val="008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spcBef>
                <a:spcPct val="50000"/>
              </a:spcBef>
            </a:pPr>
            <a:endParaRPr lang="zh-CN" altLang="en-US"/>
          </a:p>
        </p:txBody>
      </p:sp>
      <p:sp>
        <p:nvSpPr>
          <p:cNvPr id="1053" name="灯片编号占位符 1052"/>
          <p:cNvSpPr>
            <a:spLocks noGrp="1"/>
          </p:cNvSpPr>
          <p:nvPr>
            <p:ph type="sldNum" sz="quarter" idx="4"/>
          </p:nvPr>
        </p:nvSpPr>
        <p:spPr>
          <a:xfrm>
            <a:off x="70104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rgbClr val="008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spcBef>
                <a:spcPct val="50000"/>
              </a:spcBef>
            </a:pPr>
            <a:fld id="{9A0DB2DC-4C9A-4742-B13C-FB6460FD3503}" type="slidenum">
              <a:rPr lang="zh-CN" altLang="en-US"/>
              <a:t/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" panose="05000000000000000000" pitchFamily="2" charset="2"/>
        <a:buChar char="n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SzTx/>
        <a:buFontTx/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SzTx/>
        <a:buFontTx/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SzTx/>
        <a:buFontTx/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SzTx/>
        <a:buFontTx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SzTx/>
        <a:buFontTx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SzTx/>
        <a:buFontTx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SzTx/>
        <a:buFontTx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SzTx/>
        <a:buFontTx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3600" b="1" i="0" u="none" kern="1200" baseline="0">
          <a:solidFill>
            <a:srgbClr val="008000"/>
          </a:solidFill>
          <a:latin typeface="Times New Roman" panose="02020603050405020304" pitchFamily="18" charset="0"/>
          <a:ea typeface="宋体" panose="02010600030101010101" pitchFamily="2" charset="-122"/>
          <a:cs typeface="+mn-cs"/>
        </a:defRPr>
      </a:lvl2pPr>
      <a:lvl3pPr marL="914400" lvl="2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3600" b="1" i="0" u="none" kern="1200" baseline="0">
          <a:solidFill>
            <a:srgbClr val="008000"/>
          </a:solidFill>
          <a:latin typeface="Times New Roman" panose="02020603050405020304" pitchFamily="18" charset="0"/>
          <a:ea typeface="宋体" panose="02010600030101010101" pitchFamily="2" charset="-122"/>
          <a:cs typeface="+mn-cs"/>
        </a:defRPr>
      </a:lvl3pPr>
      <a:lvl4pPr marL="1371600" lvl="3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3600" b="1" i="0" u="none" kern="1200" baseline="0">
          <a:solidFill>
            <a:srgbClr val="008000"/>
          </a:solidFill>
          <a:latin typeface="Times New Roman" panose="02020603050405020304" pitchFamily="18" charset="0"/>
          <a:ea typeface="宋体" panose="02010600030101010101" pitchFamily="2" charset="-122"/>
          <a:cs typeface="+mn-cs"/>
        </a:defRPr>
      </a:lvl4pPr>
      <a:lvl5pPr marL="1828800" lvl="4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3600" b="1" i="0" u="none" kern="1200" baseline="0">
          <a:solidFill>
            <a:srgbClr val="008000"/>
          </a:solidFill>
          <a:latin typeface="Times New Roman" panose="02020603050405020304" pitchFamily="18" charset="0"/>
          <a:ea typeface="宋体" panose="02010600030101010101" pitchFamily="2" charset="-122"/>
          <a:cs typeface="+mn-cs"/>
        </a:defRPr>
      </a:lvl5pPr>
      <a:lvl6pPr marL="2286000" lvl="5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3600" b="1" i="0" u="none" kern="1200" baseline="0">
          <a:solidFill>
            <a:srgbClr val="008000"/>
          </a:solidFill>
          <a:latin typeface="Times New Roman" panose="02020603050405020304" pitchFamily="18" charset="0"/>
          <a:ea typeface="宋体" panose="02010600030101010101" pitchFamily="2" charset="-122"/>
          <a:cs typeface="+mn-cs"/>
        </a:defRPr>
      </a:lvl6pPr>
      <a:lvl7pPr marL="2743200" lvl="6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3600" b="1" i="0" u="none" kern="1200" baseline="0">
          <a:solidFill>
            <a:srgbClr val="008000"/>
          </a:solidFill>
          <a:latin typeface="Times New Roman" panose="02020603050405020304" pitchFamily="18" charset="0"/>
          <a:ea typeface="宋体" panose="02010600030101010101" pitchFamily="2" charset="-122"/>
          <a:cs typeface="+mn-cs"/>
        </a:defRPr>
      </a:lvl7pPr>
      <a:lvl8pPr marL="3200400" lvl="7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3600" b="1" i="0" u="none" kern="1200" baseline="0">
          <a:solidFill>
            <a:srgbClr val="008000"/>
          </a:solidFill>
          <a:latin typeface="Times New Roman" panose="02020603050405020304" pitchFamily="18" charset="0"/>
          <a:ea typeface="宋体" panose="02010600030101010101" pitchFamily="2" charset="-122"/>
          <a:cs typeface="+mn-cs"/>
        </a:defRPr>
      </a:lvl8pPr>
      <a:lvl9pPr marL="3657600" lvl="8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3600" b="1" i="0" u="none" kern="1200" baseline="0">
          <a:solidFill>
            <a:srgbClr val="008000"/>
          </a:solidFill>
          <a:latin typeface="Times New Roman" panose="02020603050405020304" pitchFamily="18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hyperlink" Target="http://news.shangdu.com/15/2004-02-24/20040224-504287-15.shtml" TargetMode="External" /><Relationship Id="rId4" Type="http://schemas.openxmlformats.org/officeDocument/2006/relationships/image" Target="../media/image2.jpeg" /><Relationship Id="rId5" Type="http://schemas.openxmlformats.org/officeDocument/2006/relationships/hyperlink" Target="http://xuyao.jyjy.net.cn/access/Article_Print.asp?ArticleID=315" TargetMode="External" /><Relationship Id="rId6" Type="http://schemas.openxmlformats.org/officeDocument/2006/relationships/image" Target="../media/image3.jpeg" /><Relationship Id="rId7" Type="http://schemas.openxmlformats.org/officeDocument/2006/relationships/image" Target="../media/image4.jpeg" /><Relationship Id="rId8" Type="http://schemas.openxmlformats.org/officeDocument/2006/relationships/hyperlink" Target="http://tech.sina.com.cn/o/2003-07-24/1034212982.shtml" TargetMode="Externa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243131113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4" name="文本框 5123"/>
          <p:cNvSpPr txBox="1"/>
          <p:nvPr/>
        </p:nvSpPr>
        <p:spPr>
          <a:xfrm>
            <a:off x="1676400" y="304800"/>
            <a:ext cx="4876800" cy="8239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US" altLang="zh-CN" sz="4800">
                <a:solidFill>
                  <a:schemeClr val="tx1"/>
                </a:solidFill>
                <a:latin typeface="Times New Roman" panose="02020603050405020304" pitchFamily="18" charset="0"/>
              </a:rPr>
              <a:t>Leading in---1</a:t>
            </a:r>
            <a:endParaRPr lang="en-US" altLang="zh-CN" sz="480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  <p:sp>
        <p:nvSpPr>
          <p:cNvPr id="5125" name="文本框 5124"/>
          <p:cNvSpPr txBox="1"/>
          <p:nvPr/>
        </p:nvSpPr>
        <p:spPr>
          <a:xfrm>
            <a:off x="838200" y="1447800"/>
            <a:ext cx="8153400" cy="17367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US" altLang="zh-CN" sz="5400">
                <a:solidFill>
                  <a:schemeClr val="tx1"/>
                </a:solidFill>
                <a:latin typeface="Times New Roman" panose="02020603050405020304" pitchFamily="18" charset="0"/>
              </a:rPr>
              <a:t>How many different types of disabilities do you know?</a:t>
            </a:r>
            <a:endParaRPr lang="en-US" altLang="zh-CN" sz="540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  <p:sp>
        <p:nvSpPr>
          <p:cNvPr id="5126" name="文本框 5125"/>
          <p:cNvSpPr txBox="1"/>
          <p:nvPr/>
        </p:nvSpPr>
        <p:spPr>
          <a:xfrm>
            <a:off x="1066800" y="3200400"/>
            <a:ext cx="8077200" cy="3381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US" altLang="zh-CN" sz="5400" i="1">
                <a:solidFill>
                  <a:schemeClr val="tx1"/>
                </a:solidFill>
                <a:latin typeface="Times New Roman" panose="02020603050405020304" pitchFamily="18" charset="0"/>
              </a:rPr>
              <a:t>lame, blind, deaf, mute, mentally disabled, </a:t>
            </a:r>
            <a:r>
              <a:rPr lang="en-US" altLang="zh-CN" sz="5400" i="1">
                <a:solidFill>
                  <a:srgbClr val="FF3300"/>
                </a:solidFill>
                <a:latin typeface="Times New Roman" panose="02020603050405020304" pitchFamily="18" charset="0"/>
              </a:rPr>
              <a:t>near-sighted</a:t>
            </a:r>
            <a:r>
              <a:rPr lang="en-US" altLang="zh-CN" sz="5400" i="1">
                <a:solidFill>
                  <a:srgbClr val="000000"/>
                </a:solidFill>
                <a:latin typeface="Times New Roman" panose="02020603050405020304" pitchFamily="18" charset="0"/>
              </a:rPr>
              <a:t>, colour blindness,</a:t>
            </a:r>
            <a:r>
              <a:rPr lang="en-US" altLang="zh-CN" sz="5400" i="1">
                <a:solidFill>
                  <a:schemeClr val="tx1"/>
                </a:solidFill>
                <a:latin typeface="Times New Roman" panose="02020603050405020304" pitchFamily="18" charset="0"/>
              </a:rPr>
              <a:t> etc.</a:t>
            </a:r>
            <a:endParaRPr lang="en-US" altLang="zh-CN" sz="5400" i="1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  <p:sp>
        <p:nvSpPr>
          <p:cNvPr id="5127" name="TextBox 5126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5" grpId="0"/>
      <p:bldP spid="512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8" name="文本框 3077"/>
          <p:cNvSpPr txBox="1"/>
          <p:nvPr/>
        </p:nvSpPr>
        <p:spPr>
          <a:xfrm>
            <a:off x="914400" y="1752600"/>
            <a:ext cx="8077200" cy="4203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US" altLang="zh-CN" sz="5400">
                <a:solidFill>
                  <a:schemeClr val="tx1"/>
                </a:solidFill>
                <a:latin typeface="Times New Roman" panose="02020603050405020304" pitchFamily="18" charset="0"/>
              </a:rPr>
              <a:t>Do you know any successful disabled people?   Please give some examples. And explain why they are great?</a:t>
            </a:r>
            <a:endParaRPr lang="en-US" altLang="zh-CN" sz="540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  <p:sp>
        <p:nvSpPr>
          <p:cNvPr id="3079" name="文本框 3078"/>
          <p:cNvSpPr txBox="1"/>
          <p:nvPr/>
        </p:nvSpPr>
        <p:spPr>
          <a:xfrm>
            <a:off x="1447800" y="609600"/>
            <a:ext cx="4495800" cy="8239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US" altLang="zh-CN" sz="4800" b="0">
                <a:solidFill>
                  <a:schemeClr val="tx1"/>
                </a:solidFill>
                <a:latin typeface="Tahoma" panose="020b0604030504040204" pitchFamily="34" charset="0"/>
              </a:rPr>
              <a:t>Leading in---2</a:t>
            </a:r>
            <a:endParaRPr lang="en-US" altLang="zh-CN" sz="4800" b="0">
              <a:solidFill>
                <a:schemeClr val="tx1"/>
              </a:solidFill>
              <a:latin typeface="Tahoma" panose="020b0604030504040204" pitchFamily="34" charset="0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56" name="图片 2055" descr="15_24_5285">
            <a:hlinkClick r:id="rId3"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0200" y="228600"/>
            <a:ext cx="2895600" cy="29718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058" name="图片 2057" descr="2004217123755734">
            <a:hlinkClick r:id="rId5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24400" y="3276600"/>
            <a:ext cx="2895600" cy="32004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060" name="图片 2059" descr="霍金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00200" y="3276600"/>
            <a:ext cx="3048000" cy="30480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061" name="图片 2060" descr="1_2-1-13-630_20030724103440">
            <a:hlinkClick r:id="rId8"/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4400" y="228600"/>
            <a:ext cx="2895600" cy="30480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555" name="图片 23554" descr="l海轮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3556" name="文本框 23555"/>
          <p:cNvSpPr txBox="1"/>
          <p:nvPr/>
        </p:nvSpPr>
        <p:spPr>
          <a:xfrm>
            <a:off x="1143000" y="2209800"/>
            <a:ext cx="7467600" cy="9144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US" altLang="zh-CN" sz="5400">
                <a:solidFill>
                  <a:srgbClr val="FF0000"/>
                </a:solidFill>
                <a:latin typeface="Times New Roman" panose="02020603050405020304" pitchFamily="18" charset="0"/>
              </a:rPr>
              <a:t>Light in My Darkness</a:t>
            </a:r>
            <a:endParaRPr lang="en-US" altLang="zh-CN" sz="5400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23557" name="文本框 23556"/>
          <p:cNvSpPr txBox="1"/>
          <p:nvPr/>
        </p:nvSpPr>
        <p:spPr>
          <a:xfrm>
            <a:off x="1219200" y="3733800"/>
            <a:ext cx="7467600" cy="9144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US" altLang="zh-CN" sz="5400">
                <a:solidFill>
                  <a:srgbClr val="FF0000"/>
                </a:solidFill>
                <a:latin typeface="Times New Roman" panose="02020603050405020304" pitchFamily="18" charset="0"/>
              </a:rPr>
              <a:t>Story of My Life</a:t>
            </a:r>
            <a:endParaRPr lang="en-US" altLang="zh-CN" sz="5400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35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35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6" grpId="0"/>
      <p:bldP spid="2355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482" name="图片 20481" descr="fr3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56388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483" name="矩形 20482"/>
          <p:cNvSpPr/>
          <p:nvPr/>
        </p:nvSpPr>
        <p:spPr>
          <a:xfrm>
            <a:off x="5867400" y="990600"/>
            <a:ext cx="3276600" cy="4203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US" altLang="zh-CN" sz="5400">
                <a:solidFill>
                  <a:srgbClr val="000000"/>
                </a:solidFill>
                <a:latin typeface="Times New Roman" panose="02020603050405020304" pitchFamily="18" charset="0"/>
              </a:rPr>
              <a:t>Roosevelt</a:t>
            </a:r>
            <a:endParaRPr lang="en-US" altLang="zh-CN" sz="540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algn="l">
              <a:spcBef>
                <a:spcPct val="50000"/>
              </a:spcBef>
            </a:pPr>
            <a:r>
              <a:rPr lang="en-US" altLang="zh-CN" sz="5400">
                <a:solidFill>
                  <a:srgbClr val="000000"/>
                </a:solidFill>
                <a:latin typeface="Times New Roman" panose="02020603050405020304" pitchFamily="18" charset="0"/>
              </a:rPr>
              <a:t>Paralyzed</a:t>
            </a:r>
            <a:endParaRPr lang="en-US" altLang="zh-CN" sz="540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algn="l">
              <a:spcBef>
                <a:spcPct val="50000"/>
              </a:spcBef>
            </a:pPr>
            <a:r>
              <a:rPr lang="en-US" altLang="zh-CN" sz="5400">
                <a:solidFill>
                  <a:srgbClr val="000000"/>
                </a:solidFill>
                <a:latin typeface="Times New Roman" panose="02020603050405020304" pitchFamily="18" charset="0"/>
              </a:rPr>
              <a:t>Governor/president</a:t>
            </a:r>
            <a:endParaRPr lang="en-US" altLang="zh-CN" sz="5400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506" name="图片 21505" descr="gogh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57912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1507" name="矩形 21506"/>
          <p:cNvSpPr/>
          <p:nvPr/>
        </p:nvSpPr>
        <p:spPr>
          <a:xfrm>
            <a:off x="5867400" y="1066800"/>
            <a:ext cx="3276600" cy="4203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US" altLang="zh-CN" sz="5400">
                <a:solidFill>
                  <a:srgbClr val="000000"/>
                </a:solidFill>
                <a:latin typeface="Times New Roman" panose="02020603050405020304" pitchFamily="18" charset="0"/>
              </a:rPr>
              <a:t>Vincent Van Gogh</a:t>
            </a:r>
            <a:endParaRPr lang="en-US" altLang="zh-CN" sz="540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algn="l">
              <a:spcBef>
                <a:spcPct val="50000"/>
              </a:spcBef>
            </a:pPr>
            <a:r>
              <a:rPr lang="en-US" altLang="zh-CN" sz="5400">
                <a:solidFill>
                  <a:srgbClr val="000000"/>
                </a:solidFill>
                <a:latin typeface="Times New Roman" panose="02020603050405020304" pitchFamily="18" charset="0"/>
              </a:rPr>
              <a:t>Epilepsy</a:t>
            </a:r>
            <a:endParaRPr lang="en-US" altLang="zh-CN" sz="540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algn="l">
              <a:spcBef>
                <a:spcPct val="50000"/>
              </a:spcBef>
            </a:pPr>
            <a:r>
              <a:rPr lang="en-US" altLang="zh-CN" sz="5400">
                <a:solidFill>
                  <a:srgbClr val="000000"/>
                </a:solidFill>
                <a:latin typeface="Times New Roman" panose="02020603050405020304" pitchFamily="18" charset="0"/>
              </a:rPr>
              <a:t>painter</a:t>
            </a:r>
            <a:endParaRPr lang="en-US" altLang="zh-CN" sz="5400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530" name="图片 22529" descr="edison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5715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2531" name="文本框 22530"/>
          <p:cNvSpPr txBox="1"/>
          <p:nvPr/>
        </p:nvSpPr>
        <p:spPr>
          <a:xfrm>
            <a:off x="5638800" y="685800"/>
            <a:ext cx="3276600" cy="50260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en-US" altLang="zh-CN" sz="5400">
                <a:solidFill>
                  <a:srgbClr val="000000"/>
                </a:solidFill>
                <a:latin typeface="Times New Roman" panose="02020603050405020304" pitchFamily="18" charset="0"/>
              </a:rPr>
              <a:t>Edison</a:t>
            </a:r>
            <a:endParaRPr lang="en-US" altLang="zh-CN" sz="540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algn="l"/>
            <a:endParaRPr lang="en-US" altLang="zh-CN" sz="540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algn="l"/>
            <a:r>
              <a:rPr lang="en-US" altLang="zh-CN" sz="5400">
                <a:solidFill>
                  <a:srgbClr val="000000"/>
                </a:solidFill>
                <a:latin typeface="Times New Roman" panose="02020603050405020304" pitchFamily="18" charset="0"/>
              </a:rPr>
              <a:t>Learning            disability</a:t>
            </a:r>
            <a:endParaRPr lang="en-US" altLang="zh-CN" sz="540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algn="l"/>
            <a:endParaRPr lang="en-US" altLang="zh-CN" sz="540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algn="l"/>
            <a:r>
              <a:rPr lang="en-US" altLang="zh-CN" sz="5400">
                <a:solidFill>
                  <a:srgbClr val="000000"/>
                </a:solidFill>
                <a:latin typeface="Times New Roman" panose="02020603050405020304" pitchFamily="18" charset="0"/>
              </a:rPr>
              <a:t>inventor</a:t>
            </a:r>
            <a:endParaRPr lang="en-US" altLang="zh-CN" sz="5400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1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文本框 9217"/>
          <p:cNvSpPr txBox="1"/>
          <p:nvPr/>
        </p:nvSpPr>
        <p:spPr>
          <a:xfrm>
            <a:off x="1219200" y="304800"/>
            <a:ext cx="5715000" cy="9144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US" altLang="zh-CN" sz="5400">
                <a:solidFill>
                  <a:schemeClr val="tx1"/>
                </a:solidFill>
                <a:latin typeface="Times New Roman" panose="02020603050405020304" pitchFamily="18" charset="0"/>
              </a:rPr>
              <a:t>Leading in---3</a:t>
            </a:r>
            <a:endParaRPr lang="en-US" altLang="zh-CN" sz="540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  <p:pic>
        <p:nvPicPr>
          <p:cNvPr id="9220" name="图片 9219" descr="2004102023485813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1447800"/>
            <a:ext cx="6248400" cy="48768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54" name="图片 10253" descr="00E7166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3000" y="609600"/>
            <a:ext cx="3143250" cy="49530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256" name="图片 10255" descr="00E89BC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7200" y="685800"/>
            <a:ext cx="4267200" cy="447992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文本框 11265"/>
          <p:cNvSpPr txBox="1"/>
          <p:nvPr/>
        </p:nvSpPr>
        <p:spPr>
          <a:xfrm>
            <a:off x="914400" y="228600"/>
            <a:ext cx="8001000" cy="52165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US" altLang="zh-CN" sz="4800">
                <a:solidFill>
                  <a:schemeClr val="tx1"/>
                </a:solidFill>
                <a:latin typeface="Times New Roman" panose="02020603050405020304" pitchFamily="18" charset="0"/>
              </a:rPr>
              <a:t> Do you know these dancers are all deaf?</a:t>
            </a:r>
            <a:endParaRPr lang="en-US" altLang="zh-CN" sz="4800">
              <a:solidFill>
                <a:schemeClr val="tx1"/>
              </a:solidFill>
              <a:latin typeface="Times New Roman" panose="02020603050405020304" pitchFamily="18" charset="0"/>
            </a:endParaRPr>
          </a:p>
          <a:p>
            <a:pPr algn="l">
              <a:spcBef>
                <a:spcPct val="50000"/>
              </a:spcBef>
            </a:pPr>
            <a:r>
              <a:rPr lang="en-US" altLang="zh-CN" sz="4800">
                <a:solidFill>
                  <a:schemeClr val="tx1"/>
                </a:solidFill>
                <a:latin typeface="Times New Roman" panose="02020603050405020304" pitchFamily="18" charset="0"/>
              </a:rPr>
              <a:t> How did they manage to do this?</a:t>
            </a:r>
            <a:endParaRPr lang="en-US" altLang="zh-CN" sz="4800">
              <a:solidFill>
                <a:schemeClr val="tx1"/>
              </a:solidFill>
              <a:latin typeface="Times New Roman" panose="02020603050405020304" pitchFamily="18" charset="0"/>
            </a:endParaRPr>
          </a:p>
          <a:p>
            <a:pPr algn="l">
              <a:spcBef>
                <a:spcPct val="50000"/>
              </a:spcBef>
            </a:pPr>
            <a:r>
              <a:rPr lang="en-US" altLang="zh-CN" sz="4800">
                <a:solidFill>
                  <a:schemeClr val="tx1"/>
                </a:solidFill>
                <a:latin typeface="Times New Roman" panose="02020603050405020304" pitchFamily="18" charset="0"/>
              </a:rPr>
              <a:t> Describe her characters.(She is not disabled inside!)</a:t>
            </a:r>
            <a:endParaRPr lang="en-US" altLang="zh-CN" sz="480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文本框 12289"/>
          <p:cNvSpPr txBox="1"/>
          <p:nvPr/>
        </p:nvSpPr>
        <p:spPr>
          <a:xfrm>
            <a:off x="914400" y="457200"/>
            <a:ext cx="8229600" cy="50260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US" altLang="zh-CN" sz="5400">
                <a:solidFill>
                  <a:schemeClr val="accent2"/>
                </a:solidFill>
                <a:latin typeface="Times New Roman" panose="02020603050405020304" pitchFamily="18" charset="0"/>
              </a:rPr>
              <a:t>Pre-reading</a:t>
            </a:r>
            <a:endParaRPr lang="en-US" altLang="zh-CN" sz="5400">
              <a:solidFill>
                <a:schemeClr val="accent2"/>
              </a:solidFill>
              <a:latin typeface="Times New Roman" panose="02020603050405020304" pitchFamily="18" charset="0"/>
            </a:endParaRPr>
          </a:p>
          <a:p>
            <a:pPr algn="l">
              <a:spcBef>
                <a:spcPct val="50000"/>
              </a:spcBef>
            </a:pPr>
            <a:r>
              <a:rPr lang="en-US" altLang="zh-CN" sz="5400">
                <a:solidFill>
                  <a:schemeClr val="tx1"/>
                </a:solidFill>
                <a:latin typeface="Times New Roman" panose="02020603050405020304" pitchFamily="18" charset="0"/>
              </a:rPr>
              <a:t>1. What is the title of the reading passage?</a:t>
            </a:r>
            <a:endParaRPr lang="en-US" altLang="zh-CN" sz="5400">
              <a:solidFill>
                <a:schemeClr val="tx1"/>
              </a:solidFill>
              <a:latin typeface="Times New Roman" panose="02020603050405020304" pitchFamily="18" charset="0"/>
            </a:endParaRPr>
          </a:p>
          <a:p>
            <a:pPr algn="l">
              <a:spcBef>
                <a:spcPct val="50000"/>
              </a:spcBef>
            </a:pPr>
            <a:r>
              <a:rPr lang="en-US" altLang="zh-CN" sz="5400">
                <a:solidFill>
                  <a:schemeClr val="tx1"/>
                </a:solidFill>
                <a:latin typeface="Times New Roman" panose="02020603050405020304" pitchFamily="18" charset="0"/>
              </a:rPr>
              <a:t>2. Can you guess why the author chose it as the title?</a:t>
            </a:r>
            <a:endParaRPr lang="en-US" altLang="zh-CN" sz="480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文本框 13313"/>
          <p:cNvSpPr txBox="1"/>
          <p:nvPr/>
        </p:nvSpPr>
        <p:spPr>
          <a:xfrm>
            <a:off x="1295400" y="304800"/>
            <a:ext cx="5791200" cy="9144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US" altLang="zh-CN" sz="5400">
                <a:solidFill>
                  <a:schemeClr val="accent2"/>
                </a:solidFill>
                <a:latin typeface="Times New Roman" panose="02020603050405020304" pitchFamily="18" charset="0"/>
              </a:rPr>
              <a:t>While-reading</a:t>
            </a:r>
            <a:endParaRPr lang="en-US" altLang="zh-CN" sz="2400" b="0">
              <a:solidFill>
                <a:schemeClr val="accent2"/>
              </a:solidFill>
              <a:latin typeface="Times New Roman" panose="02020603050405020304" pitchFamily="18" charset="0"/>
            </a:endParaRPr>
          </a:p>
        </p:txBody>
      </p:sp>
      <p:sp>
        <p:nvSpPr>
          <p:cNvPr id="13315" name="文本框 13314"/>
          <p:cNvSpPr txBox="1"/>
          <p:nvPr/>
        </p:nvSpPr>
        <p:spPr>
          <a:xfrm>
            <a:off x="914400" y="1600200"/>
            <a:ext cx="7924800" cy="31067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US" altLang="zh-CN" sz="4400" i="1">
                <a:solidFill>
                  <a:schemeClr val="tx1"/>
                </a:solidFill>
                <a:latin typeface="Times New Roman" panose="02020603050405020304" pitchFamily="18" charset="0"/>
              </a:rPr>
              <a:t>Task 1</a:t>
            </a:r>
            <a:r>
              <a:rPr lang="en-US" altLang="zh-CN" sz="4400">
                <a:solidFill>
                  <a:schemeClr val="tx1"/>
                </a:solidFill>
                <a:latin typeface="Times New Roman" panose="02020603050405020304" pitchFamily="18" charset="0"/>
              </a:rPr>
              <a:t>  (para1&amp;2)    </a:t>
            </a:r>
            <a:endParaRPr lang="en-US" altLang="zh-CN" sz="4400">
              <a:solidFill>
                <a:schemeClr val="tx1"/>
              </a:solidFill>
              <a:latin typeface="Times New Roman" panose="02020603050405020304" pitchFamily="18" charset="0"/>
            </a:endParaRPr>
          </a:p>
          <a:p>
            <a:pPr algn="l">
              <a:spcBef>
                <a:spcPct val="50000"/>
              </a:spcBef>
            </a:pPr>
            <a:r>
              <a:rPr lang="en-US" altLang="zh-CN" sz="4400">
                <a:solidFill>
                  <a:schemeClr val="tx1"/>
                </a:solidFill>
                <a:latin typeface="Times New Roman" panose="02020603050405020304" pitchFamily="18" charset="0"/>
              </a:rPr>
              <a:t>Tell true or false about Zhang Xiaowen and correct the wrong information.</a:t>
            </a:r>
            <a:endParaRPr lang="en-US" altLang="zh-CN" sz="440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2" name="矩形 25601"/>
          <p:cNvSpPr/>
          <p:nvPr/>
        </p:nvSpPr>
        <p:spPr>
          <a:xfrm>
            <a:off x="838200" y="381000"/>
            <a:ext cx="8458200" cy="5786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US" altLang="zh-CN" sz="4400">
                <a:solidFill>
                  <a:schemeClr val="tx1"/>
                </a:solidFill>
                <a:latin typeface="Times New Roman" panose="02020603050405020304" pitchFamily="18" charset="0"/>
              </a:rPr>
              <a:t>1. Xiaowen is sad because people are never trying to help her.  </a:t>
            </a:r>
            <a:endParaRPr lang="en-US" altLang="zh-CN" sz="4400">
              <a:solidFill>
                <a:schemeClr val="tx1"/>
              </a:solidFill>
              <a:latin typeface="Times New Roman" panose="02020603050405020304" pitchFamily="18" charset="0"/>
            </a:endParaRPr>
          </a:p>
          <a:p>
            <a:pPr algn="l">
              <a:spcBef>
                <a:spcPct val="50000"/>
              </a:spcBef>
            </a:pPr>
            <a:r>
              <a:rPr lang="en-US" altLang="zh-CN" sz="4400">
                <a:solidFill>
                  <a:schemeClr val="tx1"/>
                </a:solidFill>
                <a:latin typeface="Times New Roman" panose="02020603050405020304" pitchFamily="18" charset="0"/>
              </a:rPr>
              <a:t>2. Xiaowen is good at her subjects in the school. </a:t>
            </a:r>
            <a:endParaRPr lang="en-US" altLang="zh-CN" sz="4400">
              <a:solidFill>
                <a:schemeClr val="tx1"/>
              </a:solidFill>
              <a:latin typeface="Times New Roman" panose="02020603050405020304" pitchFamily="18" charset="0"/>
            </a:endParaRPr>
          </a:p>
          <a:p>
            <a:pPr algn="l">
              <a:spcBef>
                <a:spcPct val="50000"/>
              </a:spcBef>
            </a:pPr>
            <a:r>
              <a:rPr lang="en-US" altLang="zh-CN" sz="4400">
                <a:solidFill>
                  <a:schemeClr val="tx1"/>
                </a:solidFill>
                <a:latin typeface="Times New Roman" panose="02020603050405020304" pitchFamily="18" charset="0"/>
              </a:rPr>
              <a:t>3. She can’t </a:t>
            </a:r>
            <a:r>
              <a:rPr lang="en-US" altLang="zh-CN" sz="4400">
                <a:solidFill>
                  <a:srgbClr val="FF3300"/>
                </a:solidFill>
                <a:latin typeface="Times New Roman" panose="02020603050405020304" pitchFamily="18" charset="0"/>
              </a:rPr>
              <a:t>get up</a:t>
            </a:r>
            <a:r>
              <a:rPr lang="en-US" altLang="zh-CN" sz="4400">
                <a:solidFill>
                  <a:schemeClr val="tx1"/>
                </a:solidFill>
                <a:latin typeface="Times New Roman" panose="02020603050405020304" pitchFamily="18" charset="0"/>
              </a:rPr>
              <a:t> because she became paralyzed in an accident. </a:t>
            </a:r>
            <a:endParaRPr lang="en-US" altLang="zh-CN" sz="4400">
              <a:solidFill>
                <a:schemeClr val="tx1"/>
              </a:solidFill>
              <a:latin typeface="Times New Roman" panose="02020603050405020304" pitchFamily="18" charset="0"/>
            </a:endParaRPr>
          </a:p>
          <a:p>
            <a:pPr algn="l">
              <a:spcBef>
                <a:spcPct val="50000"/>
              </a:spcBef>
            </a:pPr>
            <a:endParaRPr lang="en-US" altLang="zh-CN" sz="440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  <p:sp>
        <p:nvSpPr>
          <p:cNvPr id="25603" name="文本框 25602"/>
          <p:cNvSpPr txBox="1"/>
          <p:nvPr/>
        </p:nvSpPr>
        <p:spPr>
          <a:xfrm>
            <a:off x="7848600" y="1143000"/>
            <a:ext cx="533400" cy="7620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US" altLang="zh-CN" sz="4400">
                <a:solidFill>
                  <a:srgbClr val="FF3300"/>
                </a:solidFill>
                <a:latin typeface="Times New Roman" panose="02020603050405020304" pitchFamily="18" charset="0"/>
              </a:rPr>
              <a:t>F</a:t>
            </a:r>
            <a:endParaRPr lang="en-US" altLang="zh-CN" sz="4400">
              <a:solidFill>
                <a:srgbClr val="FF33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25604" name="文本框 25603"/>
          <p:cNvSpPr txBox="1"/>
          <p:nvPr/>
        </p:nvSpPr>
        <p:spPr>
          <a:xfrm>
            <a:off x="1447800" y="5105400"/>
            <a:ext cx="533400" cy="7620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US" altLang="zh-CN" sz="4400">
                <a:solidFill>
                  <a:srgbClr val="FF3300"/>
                </a:solidFill>
                <a:latin typeface="Times New Roman" panose="02020603050405020304" pitchFamily="18" charset="0"/>
              </a:rPr>
              <a:t>F</a:t>
            </a:r>
            <a:endParaRPr lang="en-US" altLang="zh-CN" sz="4400">
              <a:solidFill>
                <a:srgbClr val="FF33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25605" name="文本框 25604"/>
          <p:cNvSpPr txBox="1"/>
          <p:nvPr/>
        </p:nvSpPr>
        <p:spPr>
          <a:xfrm>
            <a:off x="4114800" y="2819400"/>
            <a:ext cx="533400" cy="7620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US" altLang="zh-CN" sz="4400">
                <a:solidFill>
                  <a:srgbClr val="FF3300"/>
                </a:solidFill>
                <a:latin typeface="Times New Roman" panose="02020603050405020304" pitchFamily="18" charset="0"/>
              </a:rPr>
              <a:t>T</a:t>
            </a:r>
            <a:endParaRPr lang="en-US" altLang="zh-CN" sz="4400">
              <a:solidFill>
                <a:srgbClr val="FF3300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3" grpId="0"/>
      <p:bldP spid="25604" grpId="0"/>
      <p:bldP spid="2560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8" name="矩形 24577"/>
          <p:cNvSpPr/>
          <p:nvPr/>
        </p:nvSpPr>
        <p:spPr>
          <a:xfrm>
            <a:off x="990600" y="304800"/>
            <a:ext cx="8153400" cy="5786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US" altLang="zh-CN" sz="4400">
                <a:solidFill>
                  <a:schemeClr val="tx1"/>
                </a:solidFill>
                <a:latin typeface="Times New Roman" panose="02020603050405020304" pitchFamily="18" charset="0"/>
              </a:rPr>
              <a:t>4. Her </a:t>
            </a:r>
            <a:r>
              <a:rPr lang="en-US" altLang="zh-CN" sz="4400">
                <a:solidFill>
                  <a:srgbClr val="FF3300"/>
                </a:solidFill>
                <a:latin typeface="Times New Roman" panose="02020603050405020304" pitchFamily="18" charset="0"/>
              </a:rPr>
              <a:t>disability</a:t>
            </a:r>
            <a:r>
              <a:rPr lang="en-US" altLang="zh-CN" sz="4400">
                <a:solidFill>
                  <a:schemeClr val="tx1"/>
                </a:solidFill>
                <a:latin typeface="Times New Roman" panose="02020603050405020304" pitchFamily="18" charset="0"/>
              </a:rPr>
              <a:t> makes it impossible for Xiaowen to deal with her everyday things, such as getting dressed.   </a:t>
            </a:r>
            <a:endParaRPr lang="en-US" altLang="zh-CN" sz="4400">
              <a:solidFill>
                <a:schemeClr val="tx1"/>
              </a:solidFill>
              <a:latin typeface="Times New Roman" panose="02020603050405020304" pitchFamily="18" charset="0"/>
            </a:endParaRPr>
          </a:p>
          <a:p>
            <a:pPr algn="l">
              <a:spcBef>
                <a:spcPct val="50000"/>
              </a:spcBef>
            </a:pPr>
            <a:r>
              <a:rPr lang="en-US" altLang="zh-CN" sz="4400">
                <a:solidFill>
                  <a:schemeClr val="tx1"/>
                </a:solidFill>
                <a:latin typeface="Times New Roman" panose="02020603050405020304" pitchFamily="18" charset="0"/>
              </a:rPr>
              <a:t>5. She created many computer programmes and one of them received an award at a science fair. </a:t>
            </a:r>
            <a:endParaRPr lang="en-US" altLang="zh-CN" sz="440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  <p:sp>
        <p:nvSpPr>
          <p:cNvPr id="24579" name="文本框 24578"/>
          <p:cNvSpPr txBox="1"/>
          <p:nvPr/>
        </p:nvSpPr>
        <p:spPr>
          <a:xfrm>
            <a:off x="4953000" y="2362200"/>
            <a:ext cx="533400" cy="7620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US" altLang="zh-CN" sz="4400">
                <a:solidFill>
                  <a:srgbClr val="FF3300"/>
                </a:solidFill>
                <a:latin typeface="Times New Roman" panose="02020603050405020304" pitchFamily="18" charset="0"/>
              </a:rPr>
              <a:t>F</a:t>
            </a:r>
            <a:endParaRPr lang="en-US" altLang="zh-CN" sz="4400">
              <a:solidFill>
                <a:srgbClr val="FF33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24580" name="文本框 24579"/>
          <p:cNvSpPr txBox="1"/>
          <p:nvPr/>
        </p:nvSpPr>
        <p:spPr>
          <a:xfrm>
            <a:off x="2362200" y="5410200"/>
            <a:ext cx="533400" cy="7620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008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US" altLang="zh-CN" sz="4400">
                <a:solidFill>
                  <a:srgbClr val="FF3300"/>
                </a:solidFill>
                <a:latin typeface="Times New Roman" panose="02020603050405020304" pitchFamily="18" charset="0"/>
              </a:rPr>
              <a:t>T</a:t>
            </a:r>
            <a:endParaRPr lang="en-US" altLang="zh-CN" sz="4400">
              <a:solidFill>
                <a:srgbClr val="FF3300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9" grpId="0"/>
      <p:bldP spid="2458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https://d.book118.com/215243131113011102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Dad`s Tie">
  <a:themeElements>
    <a:clrScheme name="">
      <a:dk1>
        <a:srgbClr val="000000"/>
      </a:dk1>
      <a:lt1>
        <a:srgbClr val="FFFFFF"/>
      </a:lt1>
      <a:dk2>
        <a:srgbClr val="003366"/>
      </a:dk2>
      <a:lt2>
        <a:srgbClr val="5490A8"/>
      </a:lt2>
      <a:accent1>
        <a:srgbClr val="0099CC"/>
      </a:accent1>
      <a:accent2>
        <a:srgbClr val="3366CC"/>
      </a:accent2>
      <a:accent3>
        <a:srgbClr val="FFFFFF"/>
      </a:accent3>
      <a:accent4>
        <a:srgbClr val="000000"/>
      </a:accent4>
      <a:accent5>
        <a:srgbClr val="AACAE2"/>
      </a:accent5>
      <a:accent6>
        <a:srgbClr val="2D5BB7"/>
      </a:accent6>
      <a:hlink>
        <a:srgbClr val="99CCFF"/>
      </a:hlink>
      <a:folHlink>
        <a:srgbClr val="E1E1B7"/>
      </a:folHlink>
    </a:clrScheme>
    <a:fontScheme name="">
      <a:majorFont>
        <a:latin typeface="Times New Roman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DDDDDD"/>
        </a:dk1>
        <a:lt1>
          <a:srgbClr val="00172E"/>
        </a:lt1>
        <a:dk2>
          <a:srgbClr val="CCECFF"/>
        </a:dk2>
        <a:lt2>
          <a:srgbClr val="5490A8"/>
        </a:lt2>
        <a:accent1>
          <a:srgbClr val="0099CC"/>
        </a:accent1>
        <a:accent2>
          <a:srgbClr val="3366CC"/>
        </a:accent2>
        <a:accent3>
          <a:srgbClr val="AAAAAC"/>
        </a:accent3>
        <a:accent4>
          <a:srgbClr val="BEBEBE"/>
        </a:accent4>
        <a:accent5>
          <a:srgbClr val="AACAE2"/>
        </a:accent5>
        <a:accent6>
          <a:srgbClr val="2D5BB7"/>
        </a:accent6>
        <a:hlink>
          <a:srgbClr val="99CCFF"/>
        </a:hlink>
        <a:folHlink>
          <a:srgbClr val="E1E1B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3366"/>
        </a:dk2>
        <a:lt2>
          <a:srgbClr val="5490A8"/>
        </a:lt2>
        <a:accent1>
          <a:srgbClr val="0099CC"/>
        </a:accent1>
        <a:accent2>
          <a:srgbClr val="3366CC"/>
        </a:accent2>
        <a:accent3>
          <a:srgbClr val="FFFFFF"/>
        </a:accent3>
        <a:accent4>
          <a:srgbClr val="000000"/>
        </a:accent4>
        <a:accent5>
          <a:srgbClr val="AACAE2"/>
        </a:accent5>
        <a:accent6>
          <a:srgbClr val="2D5BB7"/>
        </a:accent6>
        <a:hlink>
          <a:srgbClr val="99CCFF"/>
        </a:hlink>
        <a:folHlink>
          <a:srgbClr val="E1E1B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1E1E1"/>
        </a:accent5>
        <a:accent6>
          <a:srgbClr val="787878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666633"/>
        </a:dk2>
        <a:lt2>
          <a:srgbClr val="908A6C"/>
        </a:lt2>
        <a:accent1>
          <a:srgbClr val="808000"/>
        </a:accent1>
        <a:accent2>
          <a:srgbClr val="996633"/>
        </a:accent2>
        <a:accent3>
          <a:srgbClr val="FFFFFF"/>
        </a:accent3>
        <a:accent4>
          <a:srgbClr val="000000"/>
        </a:accent4>
        <a:accent5>
          <a:srgbClr val="C1C1AA"/>
        </a:accent5>
        <a:accent6>
          <a:srgbClr val="895B2D"/>
        </a:accent6>
        <a:hlink>
          <a:srgbClr val="CCCC00"/>
        </a:hlink>
        <a:folHlink>
          <a:srgbClr val="D6DE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81848"/>
        </a:dk2>
        <a:lt2>
          <a:srgbClr val="656F97"/>
        </a:lt2>
        <a:accent1>
          <a:srgbClr val="6666FF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B9B9FF"/>
        </a:accent5>
        <a:accent6>
          <a:srgbClr val="2D2D89"/>
        </a:accent6>
        <a:hlink>
          <a:srgbClr val="9A9ABC"/>
        </a:hlink>
        <a:folHlink>
          <a:srgbClr val="D2B6C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CC0099"/>
        </a:dk2>
        <a:lt2>
          <a:srgbClr val="CC0066"/>
        </a:lt2>
        <a:accent1>
          <a:srgbClr val="FF9900"/>
        </a:accent1>
        <a:accent2>
          <a:srgbClr val="CC6600"/>
        </a:accent2>
        <a:accent3>
          <a:srgbClr val="AAAAAA"/>
        </a:accent3>
        <a:accent4>
          <a:srgbClr val="DCDCDC"/>
        </a:accent4>
        <a:accent5>
          <a:srgbClr val="FFCAAA"/>
        </a:accent5>
        <a:accent6>
          <a:srgbClr val="B75B00"/>
        </a:accent6>
        <a:hlink>
          <a:srgbClr val="009900"/>
        </a:hlink>
        <a:folHlink>
          <a:srgbClr val="A50021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Times New Roman</vt:lpstr>
      <vt:lpstr>宋体</vt:lpstr>
      <vt:lpstr>Wingdings</vt:lpstr>
      <vt:lpstr>Tahoma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2024-09-11T05:33:18.398</cp:lastPrinted>
  <dcterms:created xsi:type="dcterms:W3CDTF">2024-09-10T21:33:18Z</dcterms:created>
  <dcterms:modified xsi:type="dcterms:W3CDTF">2024-09-10T21:33:19Z</dcterms:modified>
</cp:coreProperties>
</file>