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59FB4-F412-4F79-A054-3904E6C3B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9A84A3-CB41-42D6-A9CA-6A19FD0D0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C5BD8-9D84-4DB0-943A-DD9DFAC49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8C62E2-4AB4-42DC-8D7E-E874170E5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81E2E3-CB36-429D-8B8D-32DCBBDAA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B8B7AC-510C-4FF0-A193-AA6840C2F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EFDA0F-72A0-4CC9-8494-0A5EFA86D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BECE03-08FC-4B09-9CAA-86C95FB05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52C319-A848-469F-A9AA-1CAE00EBA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794728-92FD-4914-9FA4-0AE3BE0BA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C183C6-3865-4E65-8DFF-808E334D8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244114221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第八版外科学上消化道大出血的鉴别诊断和外科处理原则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上消化道大出血的概述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上消化道大出血的鉴别诊断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上消化道大出血的外科处理原则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上消化道大出血的预防与预后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典型病例分享与讨论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上消化道大出血的概述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上消化道大出血是指短时间内失血量超过循环血量的20%，临床表现为呕血、黑便、血便等症状。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上消化道大出血可分为急性和慢性两种，急性出血通常指24小时内失血量超过循环血量的15%，慢性出血则指长期少量失血导致的贫血。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上消化道大出血的常见病因包括消化性溃疡、食管胃底静脉曲张破裂、急性糜烂出血性胃炎、胃癌等。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消化道大出血时，大量血液进入胃内，引起恶心、呕吐，同时胃酸与血红蛋白结合形成“酸化血红蛋白”，使呕吐物呈现棕褐色或咖啡色。出血量较大时，可导致循环血容量减少，引起头晕、乏力、心慌等症状，严重时可导致失血性休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上消化道大出血的典型表现为呕血、黑便、血便等，同时伴有头晕、乏力、心慌等症状。出血量较大时，可出现失血性休克的表现，如四肢厥冷、脉搏细速、血压下降等。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根据患者的病史、临床表现和实验室检查，如血常规、血型、凝血功能等，可初步诊断上消化道大出血。内镜检查是确诊上消化道大出血的主要方法，可明确出血部位和病因。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上消化道大出血的鉴别诊断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21054" r="21054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上消化道大出血的鉴别诊断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上消化道大出血的外科处理原则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407" b="1440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非手术治疗原则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减少胃酸分泌和胃蠕动，降低胃内压力，减少胃黏膜继续出血。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补充血容量，纠正休克，维持生命体征稳定。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使用质子泵抑制剂或H2受体拮抗剂，降低胃酸浓度，减少胃酸对出血部位的刺激。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对于胃内较大血管出血，可采用内镜下止血，如注射硬化剂、电凝、激光等。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禁食、胃肠减压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输血、补液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抑制胃酸分泌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内镜治疗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https://d.book118.com/215244114221011122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2024-09-26T03:43:58.726</cp:lastPrinted>
  <dcterms:created xsi:type="dcterms:W3CDTF">2024-09-25T19:43:58Z</dcterms:created>
  <dcterms:modified xsi:type="dcterms:W3CDTF">2024-09-25T19:44:00Z</dcterms:modified>
</cp:coreProperties>
</file>