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1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6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A3DD8-FCDB-40E1-877A-0F782BD63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8D0F7-53AC-4C9D-964F-6B207A47C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E616C-72E9-4573-8B55-40778691A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7C5C7-1B43-4C18-AA80-6082186CD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4E3AE-1D11-456D-9A22-78B55BC26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7BA51A-C37D-461A-A8C9-CCA09B708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B7D3D-EB76-4D2A-A78A-6B0ABD793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CF381-8635-4028-AD83-40AEB6265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FF0AE-590F-4A58-A942-A85D4D5CF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EB0E2-0514-42BC-8F4A-257425D74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C662C-F47B-4F88-93A9-5A3A19C5E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179" r:id="rId2"/>
    <p:sldLayoutId id="2147509180" r:id="rId3"/>
    <p:sldLayoutId id="2147509181" r:id="rId4"/>
    <p:sldLayoutId id="2147509182" r:id="rId5"/>
    <p:sldLayoutId id="2147509183" r:id="rId6"/>
    <p:sldLayoutId id="2147509184" r:id="rId7"/>
    <p:sldLayoutId id="2147509185" r:id="rId8"/>
    <p:sldLayoutId id="2147509186" r:id="rId9"/>
    <p:sldLayoutId id="2147509187" r:id="rId10"/>
    <p:sldLayoutId id="214750918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18" Type="http://schemas.openxmlformats.org/officeDocument/2006/relationships/tags" Target="../tags/tag750.xml" /><Relationship Id="rId19" Type="http://schemas.openxmlformats.org/officeDocument/2006/relationships/tags" Target="../tags/tag751.xml" /><Relationship Id="rId2" Type="http://schemas.openxmlformats.org/officeDocument/2006/relationships/tags" Target="../tags/tag734.xml" /><Relationship Id="rId20" Type="http://schemas.openxmlformats.org/officeDocument/2006/relationships/tags" Target="../tags/tag752.xml" /><Relationship Id="rId21" Type="http://schemas.openxmlformats.org/officeDocument/2006/relationships/tags" Target="../tags/tag753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2.xml" /><Relationship Id="rId11" Type="http://schemas.openxmlformats.org/officeDocument/2006/relationships/tags" Target="../tags/tag763.xml" /><Relationship Id="rId12" Type="http://schemas.openxmlformats.org/officeDocument/2006/relationships/tags" Target="../tags/tag764.xml" /><Relationship Id="rId13" Type="http://schemas.openxmlformats.org/officeDocument/2006/relationships/tags" Target="../tags/tag765.xml" /><Relationship Id="rId14" Type="http://schemas.openxmlformats.org/officeDocument/2006/relationships/tags" Target="../tags/tag766.xml" /><Relationship Id="rId15" Type="http://schemas.openxmlformats.org/officeDocument/2006/relationships/tags" Target="../tags/tag767.xml" /><Relationship Id="rId16" Type="http://schemas.openxmlformats.org/officeDocument/2006/relationships/tags" Target="../tags/tag768.xml" /><Relationship Id="rId17" Type="http://schemas.openxmlformats.org/officeDocument/2006/relationships/tags" Target="../tags/tag769.xml" /><Relationship Id="rId2" Type="http://schemas.openxmlformats.org/officeDocument/2006/relationships/tags" Target="../tags/tag754.xml" /><Relationship Id="rId3" Type="http://schemas.openxmlformats.org/officeDocument/2006/relationships/tags" Target="../tags/tag755.xml" /><Relationship Id="rId4" Type="http://schemas.openxmlformats.org/officeDocument/2006/relationships/tags" Target="../tags/tag756.xml" /><Relationship Id="rId5" Type="http://schemas.openxmlformats.org/officeDocument/2006/relationships/tags" Target="../tags/tag757.xml" /><Relationship Id="rId6" Type="http://schemas.openxmlformats.org/officeDocument/2006/relationships/tags" Target="../tags/tag758.xml" /><Relationship Id="rId7" Type="http://schemas.openxmlformats.org/officeDocument/2006/relationships/tags" Target="../tags/tag759.xml" /><Relationship Id="rId8" Type="http://schemas.openxmlformats.org/officeDocument/2006/relationships/tags" Target="../tags/tag760.xml" /><Relationship Id="rId9" Type="http://schemas.openxmlformats.org/officeDocument/2006/relationships/tags" Target="../tags/tag7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8.xml" /><Relationship Id="rId11" Type="http://schemas.openxmlformats.org/officeDocument/2006/relationships/tags" Target="../tags/tag779.xml" /><Relationship Id="rId12" Type="http://schemas.openxmlformats.org/officeDocument/2006/relationships/tags" Target="../tags/tag780.xml" /><Relationship Id="rId13" Type="http://schemas.openxmlformats.org/officeDocument/2006/relationships/tags" Target="../tags/tag781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Relationship Id="rId5" Type="http://schemas.openxmlformats.org/officeDocument/2006/relationships/tags" Target="../tags/tag773.xml" /><Relationship Id="rId6" Type="http://schemas.openxmlformats.org/officeDocument/2006/relationships/tags" Target="../tags/tag774.xml" /><Relationship Id="rId7" Type="http://schemas.openxmlformats.org/officeDocument/2006/relationships/tags" Target="../tags/tag775.xml" /><Relationship Id="rId8" Type="http://schemas.openxmlformats.org/officeDocument/2006/relationships/tags" Target="../tags/tag776.xml" /><Relationship Id="rId9" Type="http://schemas.openxmlformats.org/officeDocument/2006/relationships/tags" Target="../tags/tag7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0.xml" /><Relationship Id="rId11" Type="http://schemas.openxmlformats.org/officeDocument/2006/relationships/tags" Target="../tags/tag791.xml" /><Relationship Id="rId12" Type="http://schemas.openxmlformats.org/officeDocument/2006/relationships/tags" Target="../tags/tag792.xml" /><Relationship Id="rId13" Type="http://schemas.openxmlformats.org/officeDocument/2006/relationships/tags" Target="../tags/tag793.xml" /><Relationship Id="rId14" Type="http://schemas.openxmlformats.org/officeDocument/2006/relationships/tags" Target="../tags/tag794.xml" /><Relationship Id="rId15" Type="http://schemas.openxmlformats.org/officeDocument/2006/relationships/tags" Target="../tags/tag795.xml" /><Relationship Id="rId16" Type="http://schemas.openxmlformats.org/officeDocument/2006/relationships/tags" Target="../tags/tag796.xml" /><Relationship Id="rId17" Type="http://schemas.openxmlformats.org/officeDocument/2006/relationships/tags" Target="../tags/tag797.xml" /><Relationship Id="rId2" Type="http://schemas.openxmlformats.org/officeDocument/2006/relationships/tags" Target="../tags/tag782.xml" /><Relationship Id="rId3" Type="http://schemas.openxmlformats.org/officeDocument/2006/relationships/tags" Target="../tags/tag783.xml" /><Relationship Id="rId4" Type="http://schemas.openxmlformats.org/officeDocument/2006/relationships/tags" Target="../tags/tag784.xml" /><Relationship Id="rId5" Type="http://schemas.openxmlformats.org/officeDocument/2006/relationships/tags" Target="../tags/tag785.xml" /><Relationship Id="rId6" Type="http://schemas.openxmlformats.org/officeDocument/2006/relationships/tags" Target="../tags/tag786.xml" /><Relationship Id="rId7" Type="http://schemas.openxmlformats.org/officeDocument/2006/relationships/tags" Target="../tags/tag787.xml" /><Relationship Id="rId8" Type="http://schemas.openxmlformats.org/officeDocument/2006/relationships/tags" Target="../tags/tag788.xml" /><Relationship Id="rId9" Type="http://schemas.openxmlformats.org/officeDocument/2006/relationships/tags" Target="../tags/tag7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8.xml" /><Relationship Id="rId3" Type="http://schemas.openxmlformats.org/officeDocument/2006/relationships/tags" Target="../tags/tag799.xml" /><Relationship Id="rId4" Type="http://schemas.openxmlformats.org/officeDocument/2006/relationships/tags" Target="../tags/tag8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9.xml" /><Relationship Id="rId11" Type="http://schemas.openxmlformats.org/officeDocument/2006/relationships/tags" Target="../tags/tag810.xml" /><Relationship Id="rId12" Type="http://schemas.openxmlformats.org/officeDocument/2006/relationships/tags" Target="../tags/tag811.xml" /><Relationship Id="rId13" Type="http://schemas.openxmlformats.org/officeDocument/2006/relationships/tags" Target="../tags/tag812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Relationship Id="rId5" Type="http://schemas.openxmlformats.org/officeDocument/2006/relationships/tags" Target="../tags/tag804.xml" /><Relationship Id="rId6" Type="http://schemas.openxmlformats.org/officeDocument/2006/relationships/tags" Target="../tags/tag805.xml" /><Relationship Id="rId7" Type="http://schemas.openxmlformats.org/officeDocument/2006/relationships/tags" Target="../tags/tag806.xml" /><Relationship Id="rId8" Type="http://schemas.openxmlformats.org/officeDocument/2006/relationships/tags" Target="../tags/tag807.xml" /><Relationship Id="rId9" Type="http://schemas.openxmlformats.org/officeDocument/2006/relationships/tags" Target="../tags/tag8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1.xml" /><Relationship Id="rId11" Type="http://schemas.openxmlformats.org/officeDocument/2006/relationships/tags" Target="../tags/tag822.xml" /><Relationship Id="rId12" Type="http://schemas.openxmlformats.org/officeDocument/2006/relationships/tags" Target="../tags/tag823.xml" /><Relationship Id="rId13" Type="http://schemas.openxmlformats.org/officeDocument/2006/relationships/tags" Target="../tags/tag824.xml" /><Relationship Id="rId14" Type="http://schemas.openxmlformats.org/officeDocument/2006/relationships/tags" Target="../tags/tag825.xml" /><Relationship Id="rId15" Type="http://schemas.openxmlformats.org/officeDocument/2006/relationships/tags" Target="../tags/tag826.xml" /><Relationship Id="rId16" Type="http://schemas.openxmlformats.org/officeDocument/2006/relationships/tags" Target="../tags/tag827.xml" /><Relationship Id="rId17" Type="http://schemas.openxmlformats.org/officeDocument/2006/relationships/tags" Target="../tags/tag828.xml" /><Relationship Id="rId18" Type="http://schemas.openxmlformats.org/officeDocument/2006/relationships/tags" Target="../tags/tag829.xml" /><Relationship Id="rId19" Type="http://schemas.openxmlformats.org/officeDocument/2006/relationships/tags" Target="../tags/tag830.xml" /><Relationship Id="rId2" Type="http://schemas.openxmlformats.org/officeDocument/2006/relationships/tags" Target="../tags/tag813.xml" /><Relationship Id="rId20" Type="http://schemas.openxmlformats.org/officeDocument/2006/relationships/tags" Target="../tags/tag831.xml" /><Relationship Id="rId21" Type="http://schemas.openxmlformats.org/officeDocument/2006/relationships/tags" Target="../tags/tag832.xml" /><Relationship Id="rId3" Type="http://schemas.openxmlformats.org/officeDocument/2006/relationships/tags" Target="../tags/tag814.xml" /><Relationship Id="rId4" Type="http://schemas.openxmlformats.org/officeDocument/2006/relationships/tags" Target="../tags/tag815.xml" /><Relationship Id="rId5" Type="http://schemas.openxmlformats.org/officeDocument/2006/relationships/tags" Target="../tags/tag816.xml" /><Relationship Id="rId6" Type="http://schemas.openxmlformats.org/officeDocument/2006/relationships/tags" Target="../tags/tag817.xml" /><Relationship Id="rId7" Type="http://schemas.openxmlformats.org/officeDocument/2006/relationships/tags" Target="../tags/tag818.xml" /><Relationship Id="rId8" Type="http://schemas.openxmlformats.org/officeDocument/2006/relationships/tags" Target="../tags/tag819.xml" /><Relationship Id="rId9" Type="http://schemas.openxmlformats.org/officeDocument/2006/relationships/tags" Target="../tags/tag8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1.xml" /><Relationship Id="rId11" Type="http://schemas.openxmlformats.org/officeDocument/2006/relationships/tags" Target="../tags/tag842.xml" /><Relationship Id="rId12" Type="http://schemas.openxmlformats.org/officeDocument/2006/relationships/tags" Target="../tags/tag843.xml" /><Relationship Id="rId13" Type="http://schemas.openxmlformats.org/officeDocument/2006/relationships/tags" Target="../tags/tag844.xml" /><Relationship Id="rId14" Type="http://schemas.openxmlformats.org/officeDocument/2006/relationships/tags" Target="../tags/tag845.xml" /><Relationship Id="rId15" Type="http://schemas.openxmlformats.org/officeDocument/2006/relationships/tags" Target="../tags/tag846.xml" /><Relationship Id="rId16" Type="http://schemas.openxmlformats.org/officeDocument/2006/relationships/tags" Target="../tags/tag847.xml" /><Relationship Id="rId17" Type="http://schemas.openxmlformats.org/officeDocument/2006/relationships/tags" Target="../tags/tag848.xml" /><Relationship Id="rId2" Type="http://schemas.openxmlformats.org/officeDocument/2006/relationships/tags" Target="../tags/tag833.xml" /><Relationship Id="rId3" Type="http://schemas.openxmlformats.org/officeDocument/2006/relationships/tags" Target="../tags/tag834.xml" /><Relationship Id="rId4" Type="http://schemas.openxmlformats.org/officeDocument/2006/relationships/tags" Target="../tags/tag835.xml" /><Relationship Id="rId5" Type="http://schemas.openxmlformats.org/officeDocument/2006/relationships/tags" Target="../tags/tag836.xml" /><Relationship Id="rId6" Type="http://schemas.openxmlformats.org/officeDocument/2006/relationships/tags" Target="../tags/tag837.xml" /><Relationship Id="rId7" Type="http://schemas.openxmlformats.org/officeDocument/2006/relationships/tags" Target="../tags/tag838.xml" /><Relationship Id="rId8" Type="http://schemas.openxmlformats.org/officeDocument/2006/relationships/tags" Target="../tags/tag839.xml" /><Relationship Id="rId9" Type="http://schemas.openxmlformats.org/officeDocument/2006/relationships/tags" Target="../tags/tag8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49.xml" /><Relationship Id="rId3" Type="http://schemas.openxmlformats.org/officeDocument/2006/relationships/tags" Target="../tags/tag850.xml" /><Relationship Id="rId4" Type="http://schemas.openxmlformats.org/officeDocument/2006/relationships/tags" Target="../tags/tag851.xml" /><Relationship Id="rId5" Type="http://schemas.openxmlformats.org/officeDocument/2006/relationships/tags" Target="../tags/tag852.xml" /><Relationship Id="rId6" Type="http://schemas.openxmlformats.org/officeDocument/2006/relationships/tags" Target="../tags/tag853.xml" /><Relationship Id="rId7" Type="http://schemas.openxmlformats.org/officeDocument/2006/relationships/tags" Target="../tags/tag854.xml" /><Relationship Id="rId8" Type="http://schemas.openxmlformats.org/officeDocument/2006/relationships/tags" Target="../tags/tag855.xml" /><Relationship Id="rId9" Type="http://schemas.openxmlformats.org/officeDocument/2006/relationships/tags" Target="../tags/tag8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7.xml" /><Relationship Id="rId3" Type="http://schemas.openxmlformats.org/officeDocument/2006/relationships/tags" Target="../tags/tag858.xml" /><Relationship Id="rId4" Type="http://schemas.openxmlformats.org/officeDocument/2006/relationships/tags" Target="../tags/tag8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4413030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市场需求与供应动态分析报告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市场需求分析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供应能力分析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市场供需平衡分析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市场动态监测与预警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市场策略建议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消费者需求特点</a:t>
            </a:r>
            <a:endParaRPr lang="zh-CN" altLang="en-US"/>
          </a:p>
        </p:txBody>
      </p:sp>
      <p:sp>
        <p:nvSpPr>
          <p:cNvPr id="10517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5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5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消费者需求多样化：不同消费者对同一产品的需求可能存在差异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消费者需求变化快：随着社会和经济的发展，消费者的需求也在不断变化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消费者需求层次化：消费者的需求层次不同，对商品的要求也不同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消费者需求个性化：消费者对商品的个性化需求越来越明显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不同市场区域的消费需求差异</a:t>
            </a:r>
            <a:endParaRPr lang="zh-CN" altLang="en-US"/>
          </a:p>
        </p:txBody>
      </p:sp>
      <p:sp>
        <p:nvSpPr>
          <p:cNvPr id="10520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南北方：南方消费者更注重新鲜和口感，北方消费者更注重分量和饱腹感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城市与农村：城市消费者更注重品质和品牌，农村消费者更注重价格和实用性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东部与西部：东部消费者更注重时尚和潮流，西部消费者更注重实用性和耐用性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国内外：国内消费者更注重性价比和售后服务，国外消费者更注重品牌和品质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9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消费者需求变化趋势</a:t>
            </a:r>
            <a:endParaRPr lang="zh-CN" altLang="en-US"/>
          </a:p>
        </p:txBody>
      </p:sp>
      <p:sp>
        <p:nvSpPr>
          <p:cNvPr id="10523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9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消费升级：消费者对高品质、个性化产品的需求增加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4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科技发展：消费者对新技术的需求不断增长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4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41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环保意识：消费者对环保、可持续产品的需求上升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41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健康观念：消费者对健康、养生产品的需求增加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需求预测方法及结果</a:t>
            </a:r>
            <a:endParaRPr lang="zh-CN" altLang="en-US"/>
          </a:p>
        </p:txBody>
      </p:sp>
      <p:sp>
        <p:nvSpPr>
          <p:cNvPr id="10527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神经网络模型：通过神经网络模拟需求变化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时间序列分析：通过历史数据预测未来需求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回归分析：利用相关变量预测需求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结果：预测未来市场需求量及变化趋势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2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供应能力分析</a:t>
            </a:r>
            <a:endParaRPr lang="zh-CN" altLang="en-US"/>
          </a:p>
        </p:txBody>
      </p:sp>
      <p:sp>
        <p:nvSpPr>
          <p:cNvPr id="105302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供应商产能及分布情况</a:t>
            </a:r>
            <a:endParaRPr lang="zh-CN" altLang="en-US"/>
          </a:p>
        </p:txBody>
      </p:sp>
      <p:sp>
        <p:nvSpPr>
          <p:cNvPr id="105376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供应商数量：全球范围内供应商的数量和分布情况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7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产能规模：主要供应商的产能规模和生产能力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7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8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地域分布：供应商的地域分布情况和市场占有率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8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8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8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产能利用率：供应商的产能利用率和生产效率情况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供应成本及价格走势</a:t>
            </a:r>
            <a:endParaRPr lang="zh-CN" altLang="en-US"/>
          </a:p>
        </p:txBody>
      </p:sp>
      <p:sp>
        <p:nvSpPr>
          <p:cNvPr id="10540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供应成本：原材料成本、生产成本、运输成本等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成本控制：降低成本、提高效率、优化供应链管理等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0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价格策略：定价策略、折扣策略、促销策略等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价格走势：历史价格走势、当前价格水平、未来价格预测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供应链稳定性分析</a:t>
            </a:r>
            <a:endParaRPr lang="zh-CN" altLang="en-US"/>
          </a:p>
        </p:txBody>
      </p:sp>
      <p:sp>
        <p:nvSpPr>
          <p:cNvPr id="10544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物流管理：优化物流流程，提高物流效率，降低物流成本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供应商管理：选择稳定、可靠的供应商，建立长期合作关系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库存管理：合理控制库存水平，避免库存积压或缺货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风险管理：识别供应链中的潜在风险，制定应对措施，确保供应链稳定运行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7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供应风险评估及应对策略</a:t>
            </a:r>
            <a:endParaRPr lang="zh-CN" altLang="en-US"/>
          </a:p>
        </p:txBody>
      </p:sp>
      <p:sp>
        <p:nvSpPr>
          <p:cNvPr id="10547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7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7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7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7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应对策略：选择多个供应商，分散风险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7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供应风险评估：评估供应商的稳定性、可靠性和可持续性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7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应对策略：建立应急计划，应对突发情况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7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应对策略：加强与供应商的沟通和合作，提高供应效率和质量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1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市场供需平衡分析</a:t>
            </a:r>
            <a:endParaRPr lang="zh-CN" altLang="en-US"/>
          </a:p>
        </p:txBody>
      </p:sp>
      <p:sp>
        <p:nvSpPr>
          <p:cNvPr id="105502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https://d.book118.com/215244130301011040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0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5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市场需求与供应动态分析报告</vt:lpstr>
      <vt:lpstr>目录</vt:lpstr>
      <vt:lpstr>单击添加章节标题</vt:lpstr>
      <vt:lpstr>市场需求分析</vt:lpstr>
      <vt:lpstr>消费者需求特点</vt:lpstr>
      <vt:lpstr>不同市场区域的消费需求差异</vt:lpstr>
      <vt:lpstr>消费者需求变化趋势</vt:lpstr>
      <vt:lpstr>需求预测方法及结果</vt:lpstr>
      <vt:lpstr>供应能力分析</vt:lpstr>
      <vt:lpstr>供应商产能及分布情况</vt:lpstr>
      <vt:lpstr>供应成本及价格走势</vt:lpstr>
      <vt:lpstr>供应链稳定性分析</vt:lpstr>
      <vt:lpstr>供应风险评估及应对策略</vt:lpstr>
      <vt:lpstr>市场供需平衡分析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2024-09-01T00:33:33.001</cp:lastPrinted>
  <dcterms:created xsi:type="dcterms:W3CDTF">2024-08-31T16:33:33Z</dcterms:created>
  <dcterms:modified xsi:type="dcterms:W3CDTF">2024-08-31T16:33:36Z</dcterms:modified>
</cp:coreProperties>
</file>