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F4013-B9D1-4A71-ACE9-C126323B7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6D72A-4817-4A9B-AEF0-264D69B3E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CE37A-F748-47A4-918D-FA668A05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13732-AB49-471A-94DB-BE506F88C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59EEF3-42AA-4244-ABD8-7A80D688F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56CFD0-C97D-45DB-98F3-C9DCD4C25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893FBE-6AFC-427D-942C-209D9B8EC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EDEEF-B444-4D8C-B658-4FE2920C1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094A6-AEA6-4D4F-88DB-0D14C8E71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F676C-8DE4-49CE-817C-F97E16945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AF05A-1B3E-459E-916F-8615E2B60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443402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南丁格尔志愿护理服务：传承与奉献\n## 1.南丁格尔生平与护理事业成就\n### 1.1南丁格尔生平简介\n### 1.2南丁格尔护理事业的起步\n### 1.3南丁格尔护理事业的成就与影响\n## 2.南丁格尔志愿护理服务理念\n### 2.1南丁格尔护理服务理念的内涵\n### 2.2南丁格尔护理服务理念的实践\n### 2.3南丁格尔护理服务理念的现代价值\n## 3.南丁格尔志愿护理服务在全球的应用\n### 3.1南丁格尔志愿护理服务在全球的推广\n### 3.2南丁格尔志愿护理服务在不同国家的实践\n### 3.3南丁格尔志愿护理服务在全球的挑战与机遇\n## 4.南丁格尔志愿护理服务在中国的发展\n### 4.1南丁格尔志愿护理服务在中国的引入与发展\n### 4.2南丁格尔志愿护理服务在中国的问题与挑战\n### 4.3南丁格尔志愿护理服务在中国的未来展望\n## 5.南丁格尔志愿护理服务的社会影响\n### 5.1南丁格尔志愿护理服务对健康教育的贡献\n### 5.2南丁格尔志愿护理服务对医疗服务的支持\n### 5.3南丁格尔志愿护理服务对社会文明的促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500"/>
              <a:t>南丁格尔志愿护理服务：传承与奉献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南丁格尔生平与护理事业成就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南丁格尔出生于英国富裕家庭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1820年5月12日出生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父亲是银行家，母亲是家庭主妇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童年时期接受良好的教育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南丁格尔在巴黎学习护理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1851年在巴黎学习护理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1853年获得巴黎护理学院毕业证书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在巴黎的医院实习</a:t>
                </a:r>
                <a:endParaRPr/>
              </a:p>
            </p:txBody>
          </p:sp>
          <p:pic>
            <p:nvPicPr>
              <p:cNvPr id="18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南丁格尔回国后开创护理事业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1854年回国后担任伦敦医院护理主管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创立南丁格尔护理学校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推动护理事业发展</a:t>
                </a:r>
                <a:endParaRPr/>
              </a:p>
            </p:txBody>
          </p:sp>
          <p:pic>
            <p:nvPicPr>
              <p:cNvPr id="19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南丁格尔生平简介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南丁格尔在克里米亚战争期间提供护理服务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1854年至1856年克里米亚战争期间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南丁格尔带领38名护士前往战场提供护理服务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改善战场上的医疗条件和护理质量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南丁格尔创立南丁格尔护理学校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1860年创立南丁格尔护理学校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培养护理人才，提高护理水平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学校迅速发展，成为全球著名的护理学校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南丁格尔护理事业的起步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南丁格尔护理事业的成就与影响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南丁格尔推动护理事业发展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建立护理理论体系，提高护理地位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创立护理学校，培养护理人才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推动护理立法，保障护理权益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南丁格尔护理事业的影响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南丁格尔被誉为“护理之母”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护理事业在全球范围内得到推广和发展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南丁格尔护理理念成为护理行业的核心价值观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南丁格尔志愿护理服务理念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关心患者身心健康，提供全面护理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尊重患者权利，保护患者隐私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关注患者心理需求，提供精神支持</a:t>
                </a:r>
                <a:endParaRPr/>
              </a:p>
            </p:txBody>
          </p:sp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以人为本，关注患者需求</a:t>
                </a:r>
                <a:endParaRPr/>
              </a:p>
            </p:txBody>
          </p:sp>
        </p:grpSp>
        <p:grpSp>
          <p:nvGrpSpPr>
            <p:cNvPr id="23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建立护理团队，分工明确，协作有序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定期培训和学习，提高护理技能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团队成员互相支持，共同提高护理质量</a:t>
                </a:r>
                <a:endParaRPr/>
              </a:p>
            </p:txBody>
          </p:sp>
          <p:sp>
            <p:nvSpPr>
              <p:cNvPr id="23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团队合作，提高护理质量</a:t>
                </a:r>
                <a:endParaRPr/>
              </a:p>
            </p:txBody>
          </p:sp>
          <p:sp>
            <p:nvSpPr>
              <p:cNvPr id="23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营造整洁、舒适的护理环境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提供良好的医疗设备和设施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注重患者隐私，保护患者权益</a:t>
                </a:r>
                <a:endParaRPr/>
              </a:p>
            </p:txBody>
          </p:sp>
          <p:sp>
            <p:nvSpPr>
              <p:cNvPr id="24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注重环境，创造舒适护理氛围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南丁格尔护理服务理念的内涵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南丁格尔护理学校在教学实践中贯彻护理服务理念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理论与实践相结合，提高学生护理技能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注重学生人文素养培养，关心患者需求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鼓励学生参与社会实践，提高护理服务质量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南丁格尔护理服务理念在全球护理实践中得到推广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各国护理学校在教学中贯彻南丁格尔护理服务理念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护理人员在工作中践行南丁格尔护理服务理念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南丁格尔护理服务理念成为护理行业的核心价值观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南丁格尔护理服务理念的实践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南丁格尔志愿护理服务理念在现代护理实践中具有重要指导意义</a:t>
                </a:r>
                <a:endParaRPr/>
              </a:p>
            </p:txBody>
          </p:sp>
          <p:sp>
            <p:nvSpPr>
              <p:cNvPr id="26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关注患者需求，提供人性化护理服务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团队合作，提高护理质量和效率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注重环境，创造舒适护理氛围</a:t>
                </a:r>
                <a:endParaRPr/>
              </a:p>
            </p:txBody>
          </p:sp>
        </p:grpSp>
        <p:grpSp>
          <p:nvGrpSpPr>
            <p:cNvPr id="27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南丁格尔志愿护理服务理念对于护理事业发展具有重要意义</a:t>
                </a:r>
                <a:endParaRPr/>
              </a:p>
            </p:txBody>
          </p:sp>
          <p:sp>
            <p:nvSpPr>
              <p:cNvPr id="2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推动护理事业发展，提高护理水平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为护理人员提供职业道德和行为规范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促进护理行业健康发展</a:t>
                </a:r>
                <a:endParaRPr/>
              </a:p>
            </p:txBody>
          </p:sp>
          <p:sp>
            <p:nvSpPr>
              <p:cNvPr id="27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南丁格尔志愿护理服务理念的现代价值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南丁格尔志愿护理服务在全球的应用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南丁格尔志愿护理服务在全球范围内得到推广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各国护理学校开设南丁格尔志愿护理服务课程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护理人员在工作中践行南丁格尔志愿护理服务理念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南丁格尔志愿护理服务成为护理行业的核心价值观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南丁格尔志愿护理服务在不同国家和地区的实践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发达国家如美国、英国、加拿大等国家广泛应用南丁格尔志愿护理服务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发展中国家如印度、巴西、南非等国家学习借鉴南丁格尔志愿护理服务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南丁格尔志愿护理服务在全球范围内得到广泛应用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南丁格尔志愿护理服务在全球的推广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https://d.book118.com/215244340221011110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南丁格尔志愿护理服务：传承与奉献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2024-09-16T00:00:05.117</cp:lastPrinted>
  <dcterms:created xsi:type="dcterms:W3CDTF">2024-09-15T16:00:05Z</dcterms:created>
  <dcterms:modified xsi:type="dcterms:W3CDTF">2024-09-15T16:00:07Z</dcterms:modified>
</cp:coreProperties>
</file>