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23BC13-E07F-4D07-8CAC-BA336249C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04476-8C44-448F-92C5-889744A99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EEC5B9-035F-4C3C-A508-9A68B3B3C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8AA23D-CA8A-4366-AFC9-C4F6265074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EA4EB7-4E9A-4B76-B2A6-A86343D528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C1001F-E6EA-4724-8416-331A7EC053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51934D-3708-4DE2-9AD4-D5CB67809C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34BD36-B72A-4371-B76E-8E1F99DE1C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EFA71-E241-4E82-B617-93D826A6D9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F69B99-09F1-4E57-A1E4-CF77EFB9F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908A17-1A70-41F3-923D-FABCE6A41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30012322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高光谱遥感大气校正课件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高光谱遥感技术概述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大气校正的基本原理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高光谱遥感大气校正技术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高光谱遥感大气校正的挑战与展望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高光谱遥感技术概述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高光谱遥感技术是一种利用光谱信息对地球表面进行观测和监测的技术。它通过获取地物辐射的连续光谱信息，实现对地物的精细分类和定量分析。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高光谱遥感技术具有高光谱分辨率、高空间分辨率、高辐射分辨率等特点，能够提供丰富的地物光谱信息，为地球表面监测和资源环境调查提供有力支持。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高光谱遥感技术的定义与特点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00" r="20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起源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高光谱遥感技术起源于20世纪80年代，随着航空航天技术的发展和光谱探测技术的进步，高光谱遥感逐渐成为一种重要的遥感技术。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进入21世纪，高光谱遥感技术得到了迅速发展，广泛应用于环境监测、资源调查、城市规划等领域。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未来，高光谱遥感技术将朝着更高光谱分辨率、更高空间分辨率、更高时间分辨率的方向发展，为地球科学研究和应用提供更准确、更精细的数据支持。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高光谱遥感技术的发展历程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393" r="233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高光谱遥感技术可用于大气污染、水体污染、土壤污染等的监测，为环境保护和治理提供数据支持。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环境监测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高光谱遥感技术可用于土地资源、水资源、矿产资源等的调查和评估，为资源管理和开发提供决策依据。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资源调查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高光谱遥感技术可用于城市规划、城市环境监测、城市生态评估等，为城市可持续发展提供技术支持。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城市规划</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高光谱遥感技术可用于农作物生长监测、产量评估、病虫害监测等，为农业生产和管理提供科学依据。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农业应用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高光谱遥感技术的应用领域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大气校正的基本原理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9667" r="19667"/>
          <a:stretch>
            <a:fillRect/>
          </a:stretch>
        </p:blipFill>
        <p:spPr>
          <a:xfrm>
            <a:off x="652455" y="1326357"/>
            <a:ext cx="3050441" cy="3050440"/>
          </a:xfrm>
          <a:prstGeom prst="roundRect">
            <a:avLst/>
          </a:prstGeom>
        </p:spPr>
      </p:pic>
      <p:pic>
        <p:nvPicPr>
          <p:cNvPr id="6" name="Picture 6"/>
          <p:cNvPicPr>
            <a:picLocks noChangeAspect="1"/>
          </p:cNvPicPr>
          <p:nvPr/>
        </p:nvPicPr>
        <p:blipFill>
          <a:blip r:embed="rId3"/>
          <a:srcRect l="10333" r="1033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1875" r="21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消除大气对高光谱遥感影像的影响，提高影像的精度和可靠性。</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通过对大气成分和状态的了解，进一步分析地球表面信息。</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为遥感应用提供更准确、可靠的地理信息数据，促进遥感技术的发展和应用。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大气校正的目的与意义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基于统计学习方法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利用大量的训练数据，通过机器学习算法，建立地表反射率与观测光谱之间的映射关系，从而估算出地表反射率。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基于人工智能方法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利用深度学习等人工智能技术，构建复杂的神经网络模型，自动学习和识别遥感影像中的地表信息，实现大气校正。</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基于辐射传输模型的方法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利用大气辐射传输模型，模拟大气对光谱的影响，通过比较模拟结果和实际观测数据，反演出地表反射率。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大气校正的基本方法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大气校正的影响因素</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大气成分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大气中的水汽、氧气、二氧化碳等成分对光谱的影响较大，是影响大气校正精度的关键因素。</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大气状态</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大气密度、温度、压力等状态参数的变化也会影响大气校正的精度。</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太阳辐射</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太阳辐射的强度和角度的变化会影响大气对光谱的吸收和散射，从而影响大气校正的精度。</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地表类型</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不同地表类型对光谱的反射特性和吸收特性存在差异，也会影响大气校正的精度。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高光谱遥感大气校正技术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https://d.book118.com/215300123222011120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2024-09-23T05:04:34.307</cp:lastPrinted>
  <dcterms:created xsi:type="dcterms:W3CDTF">2024-09-22T21:04:34Z</dcterms:created>
  <dcterms:modified xsi:type="dcterms:W3CDTF">2024-09-22T21:04:36Z</dcterms:modified>
</cp:coreProperties>
</file>