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DEE21-51F2-4D00-A828-7E524BAD9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2B611-CC5C-4506-A96B-CDB80227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C1856-143C-4CAF-8E7F-123E4003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6FB24-819F-4D5A-BDC3-A48253EE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28484-55F6-4AEB-B759-F71FE4BF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A6E54-AE45-4A24-9C6A-407A7867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4893F-82C1-47FF-903E-C56C9B73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E37E4-4BF2-4C21-AD03-F3417556F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4607B-95B4-4D06-9925-9211DEE8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7F677-B4B9-4028-AAAF-4F393236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8AAA-8C2B-49AA-BDB3-22C1CA8D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0221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护理骨关节手术患者护理规范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关节功能康复护理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生活护理与营养支持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心理护理与社会支持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出院计划与随访管理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术前讨论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包括年龄、性别、职业、生活习惯等，以评估手术风险和制定个性化护理计划。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协助医生完成患者的术前检查，如X线、CT、MRI等，确保手术顺利进行。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参与术前讨论，了解手术方案、麻醉方式及可能出现的并发症，为术后护理做好准备。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向患者及其家属介绍手术的目的、方法、预期效果及可能的风险，提高患者对手术的认识和理解。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针对患者的焦虑、恐惧等心理问题，进行心理疏导和安慰，帮助患者建立积极的手术心态。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与家属保持密切沟通，解答疑问，提供必要的支持和帮助，共同为患者提供心理支持。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对于需要全身麻醉的患者，进行呼吸功能训练，如深呼吸、咳嗽等，以预防术后肺部感染。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根据患者的具体情况，制定个性化的术前功能锻炼计划，如关节活动度训练、肌力训练等，以提高患者的手术耐受力和术后康复效果。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床上排便训练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指导患者进行床上排便训练，以适应术后卧床期间的生活需要，减少术后便秘等并发症的发生。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术前功能训练与指导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监测患者体温、脉搏、呼吸、血压等生命体征，每2-4小时记录一次，及时发现异常情况。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观察患者意识状态、面色、尿量等，评估患者循环系统和呼吸系统的功能。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根据医嘱给予吸氧、心电监护等必要的生命支持措施。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评估患者疼痛程度，根据医嘱给予镇痛药物，并观察药物疗效和副作用。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协助患者采取舒适体位，减轻手术部位受压和疼痛。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保持环境安静、整洁，减少噪音和干扰，提高患者舒适度。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观察伤口敷料有无渗血、渗液，及时更换敷料，保持伤口清洁干燥。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遵医嘱给予抗生素等药物，预防感染。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指导患者进行正确的咳嗽、深呼吸等呼吸功能锻炼，预防肺部感染。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协助患者进行床上活动或早期下床活动，促进血液循环，预防下肢深静脉血栓等并发症。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伤口护理与并发症预防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关节功能康复护理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术后第一天开始，指导患者在床上进行深呼吸、有效咳嗽、肢体活动等，防止肺部感染、下肢深静脉血栓形成等并发症。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早期床上活动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使用CPM机（持续被动运动机）进行关节被动活动，从术后第一天开始，每天2次，每次1小时，活动范围由小到大，速度由慢到快，以患者能耐受为度。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关节被动活动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指导患者进行肌肉等长收缩训练，如股四头肌、小腿三头肌等，以促进血液循环、防止肌肉萎缩。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肌肉等长收缩训练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早期康复锻炼指导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鼓励患者进行主动关节活动，如屈伸、内收外展、内外旋等，逐渐增加活动范围和强度。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主动关节活动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对于主动活动困难的患者，可采用被动关节活动，如医生或家属帮助患者进行关节屈伸、旋转等动作。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被动关节活动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对于关节僵硬、活动受限的患者，可采用关节松动术，通过手法松动关节周围的软组织，增加关节活动度。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关节松动术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关节活动度恢复训练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https://d.book118.com/215302214022011101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2024-09-09T08:25:51.311</cp:lastPrinted>
  <dcterms:created xsi:type="dcterms:W3CDTF">2024-09-09T00:25:51Z</dcterms:created>
  <dcterms:modified xsi:type="dcterms:W3CDTF">2024-09-09T00:25:53Z</dcterms:modified>
</cp:coreProperties>
</file>