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CF80D8-9B53-49A7-9B5A-DDAFAA8DE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E70896-0DFD-4F40-A65F-AFC86D0B7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B6D6A-4A96-4248-AA73-2B0322DFF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577D13-58B9-4E1B-9265-B15B3C730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6D1CD8-6E13-42CD-8B0E-17C11DCEB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62621F-9496-40B2-82F6-DE6E3A9A4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1EE5F8-74DD-47AA-AFED-5F42C5397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C8CCDB-7148-42BA-9AEA-06AD69BB4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B55F5A-0A93-41E0-941D-F78463C31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EF7F0-71EE-4E54-B737-E951552BF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2342C8-CB9E-4184-BDFA-9E3C5174E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30310031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新华书店业务发展规划方案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组织与人力资源保障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https://d.book118.com/215303100310011102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2024-09-11T20:00:02.417</cp:lastPrinted>
  <dcterms:created xsi:type="dcterms:W3CDTF">2024-09-11T12:00:02Z</dcterms:created>
  <dcterms:modified xsi:type="dcterms:W3CDTF">2024-09-11T12:00:04Z</dcterms:modified>
</cp:coreProperties>
</file>