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8FF4FE-05D1-464F-8E4C-D91A3699E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4E03E5-EBFF-4AA6-88B6-88387FFEE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08FEE3-7403-410C-8E0F-C1A8E42BBB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B274FB-B744-4E35-98B4-24D40990F1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FC54955-6687-4B0B-AC23-360C7EC1C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0C152E7-9C6A-43BD-8DEB-F9D53AB8F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252A32-810B-47EA-88F0-E8C721A73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14F2CB-C5A2-4899-A349-7A2B476AEB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57F274-938B-4EFA-B8F7-9D3835CDD3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77BC22-EBFE-4AA4-8A10-06F5B999D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78C13-9196-4389-B64F-C8C285746C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530330003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减少开支走向财务自由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财务自由的定义与重要性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分析开支情况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减少非必需开支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提高收入与储蓄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投资与理财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走向财务自由的长期规划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财务自由的定义与重要性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财务自由是指个人不再需要继续工作但可以选择继续工作的状态。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个人拥有足够财务自由所需的财务自由，不需要继续工作但可以选择继续工作的状态。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个人拥有足够财务自由所需的财务自由，不需要继续工作但可以选择继续工作的状态。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财务自由的定义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282" r="1428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506" r="18506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财务自由可以让人有更多的时间和空间去追求自己的兴趣和梦想。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财务自由可以让人有更多的选择和机会去实现自己的目标和理想。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财务自由可以让人有更多的安全感和信心去面对未来的挑战和机遇。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财务自由的重要性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根据个人的收入、支出和储蓄情况，制定合理的财务自由目标。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考虑个人的风险承受能力、投资偏好和投资期限等因素，制定合适的投资策略。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保持对个人财务状况的持续关注和调整，确保财务自由目标的实现。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2750" r="1275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财务自由的目标设定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分析开支情况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记录日常开支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记录每一笔开支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无论是大额还是小额，都应该详细记录每一笔开支，以便了解自己的花费习惯和支出方向。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定期整理记录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将记录的开支进行整理，分类统计，以便更清晰地了解各类支出的比例和总额。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区分必要开支和非必要开支，对于非必要开支，考虑是否可以削减或替换。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评估价值与价格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在购买商品或服务时，比较不同供应商的价格和质量，选择性价比更高的选项。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检查必要开支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分析开支的合理性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根据记录和分析的结果，制定每月的预算，设定各类支出的上限。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在实际支出过程中，根据实际情况对预算进行调整，确保预算的合理性和可行性。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制定开支预算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调整预算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制定月度预算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减少非必需开支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125" r="61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制定购物清单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在购物前制定详细的购物清单，避免购买不必要的物品。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比较价格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在购买商品时，比较不同商家的价格，选择性价比更高的商品。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寻找折扣和优惠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关注商家的折扣和优惠活动，利用优惠券、积分等降低购物成本。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降低购物开支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寻找不需要花费的娱乐方式，如公园散步、图书馆阅读等。</a:t>
            </a:r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发掘免费娱乐活动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与朋友或家人共享娱乐资源，如电影、音乐等，降低娱乐成本。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共享娱乐资源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为娱乐活动制定预算，并严格控制花费。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制定预算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减少娱乐开支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https://d.book118.com/215303300033011124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2024-09-28T08:20:57.246</cp:lastPrinted>
  <dcterms:created xsi:type="dcterms:W3CDTF">2024-09-28T00:20:57Z</dcterms:created>
  <dcterms:modified xsi:type="dcterms:W3CDTF">2024-09-28T00:20:59Z</dcterms:modified>
</cp:coreProperties>
</file>