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82C2F-0DD7-4A57-A0C6-C42B95FC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BCC64-E296-4F70-9CD0-4BF15680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21BB8-1D5C-49FF-8CAC-A1AD6A147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E6193-7CFB-4223-B907-6690FC01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51015-7BC1-45C5-8A08-3F1A14230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AB996-C4E6-40DB-9921-D021BA39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9FC7C-2EF1-4237-8D44-7CC474AE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963E0-A095-4C5A-86EC-78D83E4C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76FBC-13A0-419F-9444-1323989EB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4474C-028C-4DF7-B61E-4A51E8E4F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4C17A-2DDB-44BA-AE26-80C0E9D6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0334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心内护理ppt课件题目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心内护理的实践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心内护理的挑战和未来发展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45" r="3004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心内护理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介绍心内护理的基本概念、发展历程、重要性以及在医疗保健领域的应用。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让听众了解心内护理的基本知识和实践，提高对心内护理的认知和重视。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通过本次PPT课件，向目标听众传递心内护理的重要性和相关知识，提高其对心内护理的认知和重视，为今后的学习和工作提供有益的参考和指导。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目标听众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医护人员、学生、患者及家属等对心内护理感兴趣的人群。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目的和目标听众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心内护理是指对心脏疾病的预防、监测、治疗和康复过程中提供的专业护理。其重要性在于提高患者的生活质量和预后，降低并发症的发生率，促进患者的康复。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护理涵盖了多个方面，包括评估患者情况、监测病情变化、执行治疗方案、提供生活和心理支持等。心内护理对于心脏病患者来说至关重要，能够及时发现和处理病情变化，降低并发症的发生率，提高患者的生存率和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心内护理的主要职责包括监测患者情况、评估患者状况、执行治疗方案、提供生活和心理支持等。心内护理人员需要具备专业的知识和技能，能够应对各种紧急情况，为患者提供全面的护理服务。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人员需要具备丰富的医学知识和专业技能，能够正确地评估患者情况，监测病情变化，执行治疗方案，提供生活和心理支持等。此外，心内护理人员还需要具备良好的沟通能力和应变能力，以便更好地与患者及其家属进行交流，及时处理紧急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心内护理的主要职责和技能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心内护理人员在工作中需要遵循医学伦理和法律法规，保护患者的权益，确保护理工作的安全和质量。同时，心内护理人员也需要关注自身的职业素养和行为规范，保持良好的形象和信誉。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人员在工作中需要遵循医学伦理原则，尊重患者的自主权、隐私权和知情权，保护患者的合法权益。同时，心内护理人员也需遵守相关法律法规和规章制度，确保护理工作的合法性和规范性。在任何情况下，心内护理人员都需要以患者的利益为重，尽职尽责地完成工作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心内护理的伦理和法律责任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心内护理的实践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了解病人病史、家族史、生活习惯等，为诊断提供依据。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通过体格检查、心电图、心脏超声等手段，确诊心血管疾病。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对病人进行风险评估，确定治疗方案和护理计划。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病人的评估和诊断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https://d.book118.com/215303341214011042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2024-09-03T22:02:34.376</cp:lastPrinted>
  <dcterms:created xsi:type="dcterms:W3CDTF">2024-09-03T14:02:34Z</dcterms:created>
  <dcterms:modified xsi:type="dcterms:W3CDTF">2024-09-03T14:02:36Z</dcterms:modified>
</cp:coreProperties>
</file>