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0135A-8540-4E56-B475-7AA7E869D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01B7C-7C50-4C07-A605-7A1600F1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32C9B-035A-4217-A1BA-5BD19300D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83F140-1D67-421D-9E76-1BC08B23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7B6F0-FC83-4C6B-80C4-8FB2C2F7F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0E0B1-EF91-44A1-9416-37C039F17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024463-A279-4A24-9576-554E2AD40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93A16-3F43-4C14-8B33-B5C98A43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2F073-1C7A-4141-B7AE-5D3096C6C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64901-236A-4716-9F1F-FBEF3DEC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C1519-90E5-470F-94B8-9F18A9B69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033031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中政治在生活中学民法用民法第2框积极维护人身权利课\n## 1.人身权利的基本概念与重要性\n### 1.1什么是人身权利及种类\n### 1.2人身权利在民法中的重要性\n### 1.3人身权利与个人发展的关系\n## 2.维护人身权利的基本原则与方法\n### 2.1尊重与保护人身权利的原则\n### 2.2依法维护人身权利的方法与途径\n### 2.3预防与制止侵害人身权利的行为\n## 3.生活中的典型案例分析与启示\n### 3.1校园欺凌案例分析与防范措施\n### 3.2家庭暴力案例分析与干预手段\n### 3.3网络安全案例分析与自我保护策略\n## 4.提高人身权利保护意识与能力\n### 4.1学习法律法规，提高人身权利保护意识\n### 4.2加强自我保护，提高抵御风险能力\n### 4.3积极参与社会活动，维护人身权利\n## 5.结语：积极维护人身权利，共建和谐社会\n### 5.1人身权利保护与和谐社会的关系\n### 5.2从个人到社会，共同维护人身权利\n### 5.3倡导尊重与关爱，共筑美好人生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200"/>
              <a:t>高中政治在生活中学民法用民法第2框积极维护人身权利课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人身权利的基本概念与重要性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什么是人身权利及种类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人身权利是指个人享有的与生命、身体、人格、名誉、尊严等密切相关的权利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生命权：个人生存的权利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身体权：个人身体健康和完整的权利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人格权：个人名誉、荣誉、尊严等方面的权利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名誉权：个人名誉不受侵犯的权利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隐私权：个人生活不受侵犯的权利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人身权利的种类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物质性人身权利：如生命权、身体权等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精神性人身权利：如名誉权、隐私权等</a:t>
            </a:r>
            <a:endParaRPr/>
          </a:p>
        </p:txBody>
      </p:sp>
      <p:cxnSp>
        <p:nvCxnSpPr>
          <p:cNvPr id="11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人身权利在民法中的重要性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人身权利是民法保护的核心内容之一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民法是调整民事关系的法律，人身权利是民事关系的重要组成部分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民法通过规定人身权利的保护，维护个人尊严和利益</a:t>
                </a:r>
                <a:endParaRPr/>
              </a:p>
            </p:txBody>
          </p:sp>
          <p:pic>
            <p:nvPicPr>
              <p:cNvPr id="1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人身权利对个人发展具有重要意义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人身权利是个人发展的基础，保护人身权利有利于个人全面发展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人身权利受到侵犯，会影响个人的心理健康和社会适应能力</a:t>
                </a:r>
                <a:endParaRPr/>
              </a:p>
            </p:txBody>
          </p:sp>
          <p:pic>
            <p:nvPicPr>
              <p:cNvPr id="1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人身权利是个人发展的基本保障</a:t>
                </a:r>
                <a:endParaRPr/>
              </a:p>
            </p:txBody>
          </p:sp>
          <p:sp>
            <p:nvSpPr>
              <p:cNvPr id="1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保护人身权利有利于个人身体健康和心理素质的提高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保护人身权利有利于个人名誉和尊严的维护</a:t>
                </a:r>
                <a:endParaRPr/>
              </a:p>
            </p:txBody>
          </p:sp>
          <p:sp>
            <p:nvSpPr>
              <p:cNvPr id="1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人身权利对个人发展的促进作用</a:t>
                </a:r>
                <a:endParaRPr/>
              </a:p>
            </p:txBody>
          </p:sp>
          <p:sp>
            <p:nvSpPr>
              <p:cNvPr id="1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人身权利受到尊重和保护，有利于个人创造力和创新能力的发挥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人身权利受到尊重和保护，有利于个人建立良好的人际关系和社会交往</a:t>
                </a:r>
                <a:endParaRPr/>
              </a:p>
            </p:txBody>
          </p:sp>
          <p:sp>
            <p:nvSpPr>
              <p:cNvPr id="1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人身权利与个人发展的关系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4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维护人身权利的基本原则与方法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尊重与保护人身权利的原则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1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149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150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尊重原则：尊重他人的人身权利，不侵犯他人的生命、身体、人格、名誉、尊严等方面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1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52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153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保护原则：采取有效措施，保护个人的人身权利，防止受到侵犯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4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57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5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遵守法律法规：学习和了解人身权利保护的法律法规，遵守法律规定，维护自身权益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9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60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寻求法律救济：在人身权利受到侵犯时，通过法律途径寻求救济，如提起诉讼、申请仲裁等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6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寻求法律援助：在人身权利受到侵犯时，无力承担诉讼费用的情况下，可以申请法律援助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依法维护人身权利的方法与途径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增强自我保护意识：提高人身权利保护意识，增强防范能力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及时发现和制止侵权行为：在发现侵犯人身权利的行为时，要及时制止和制止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举报侵权行为：在发现侵犯人身权利的行为时，要向有关部门举报，维护自身和他人的权益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预防与制止侵害人身权利的行为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生活中的典型案例分析与启示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校园欺凌案例分析与防范措施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校园欺凌案例：分析校园欺凌现象的原因、特点和影响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原因：家庭教育缺失、学校管理不严、社会环境影响等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特点：手段多样、隐蔽性强、受害者心理创伤严重等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影响：对受害者的身心健康、学业、人际关系等方面产生严重影响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防范措施：从家庭、学校、社会等方面采取措施，预防和制止校园欺凌现象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家庭教育：家长要关注孩子的心理健康，教育孩子尊重他人，提高孩子的自我保护能力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学校管理：学校要加强校园安全管理，建立预防和处置校园欺凌的长效机制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社会环境：社会各界要关注校园欺凌问题，共同营造关爱、尊重、和谐的成长环境</a:t>
            </a:r>
            <a:endParaRPr/>
          </a:p>
        </p:txBody>
      </p:sp>
      <p:cxnSp>
        <p:nvCxnSpPr>
          <p:cNvPr id="1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https://d.book118.com/215310330311011111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高中政治在生活中学民法用民法第2框积极维护人身权利课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2024-09-17T18:21:18.972</cp:lastPrinted>
  <dcterms:created xsi:type="dcterms:W3CDTF">2024-09-17T10:21:18Z</dcterms:created>
  <dcterms:modified xsi:type="dcterms:W3CDTF">2024-09-17T10:21:20Z</dcterms:modified>
</cp:coreProperties>
</file>