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EAB50-E129-4813-9EC5-87BAC18CA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E13A7-0D81-402C-B3E6-2783EA47B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B0242-E912-43E1-86A5-CF2C8EE0C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0B7AC-C4F5-42A2-B1B2-9A64ACB31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59D06F-A471-4CB7-9373-4F5C76143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F2D68C-BBC2-4E5D-BEEF-C5E1739D6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7DC214-126B-4D8F-8603-2E0B93EEE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D7C672-CF51-4EAC-8CEA-EA8802B2C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A60A75-963F-4992-B5BA-233D31AB5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819D6-2E4E-41AE-B059-5831F6090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E11AF-2193-4584-A618-BAE1145BD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1130031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正骨店计划书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财务预测与风险控制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随着人们健康意识的不断提高，越来越多的人开始关注自身骨骼健康。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健康意识提升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正骨服务市场需求不断增长，潜在客户群体广泛。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正骨行业作为传统医学与现代医学的结合点，具有广阔的发展前景。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行业发展前景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333" b="24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为广大消费者提供专业、安全、有效的正骨服务。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提供专业正骨服务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通过正骨店的运营，传承和发扬中医正骨文化。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传承和发扬中医文化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在保障服务质量的前提下，实现经济效益和社会效益的双赢。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实现经济效益和社会效益双赢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875" b="16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打造知名品牌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培养专业人才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通过专业的服务和良好的口碑，打造正骨店知名品牌。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通过正骨店的运营和实践，培养更多的正骨专业人才。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逐步拓展市场份额，提高品牌知名度和美誉度。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积极参与行业交流和合作，推动正骨行业的健康发展。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运动员和健身爱好者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运动过程中容易导致骨骼损伤或错位，正骨服务可以帮助他们快速恢复身体状态。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由于年龄增长和身体机能下降，中老年人更易出现骨骼问题，是正骨店的主要目标客户。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上班族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长时间坐姿不正、缺乏运动等原因导致上班族骨骼问题日益突出，他们需要正骨服务来缓解身体不适。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随着人们健康意识的提高，正骨服务市场需求不断增长。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老龄化社会的到来使得中老年人群体规模扩大，进一步推动了正骨市场的发展。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上班族、运动员等特定人群对正骨服务的需求也在持续增加。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其他正骨店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市场上存在众多正骨店，各店之间的服务质量和价格差异较大，需要仔细分析并选择合适的竞争对手进行比较。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康复中心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康复中心提供包括正骨在内的多种康复服务，也具有一定的竞争力。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医院骨科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医院骨科拥有专业的医生和设备，是正骨店的主要竞争对手。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随着健康产业的快速发展，正骨服务市场还有很大的发展空间；人们对传统中医理疗的认可度不断提高，为正骨店提供了更多的市场机会。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市场挑战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正骨服务需要专业的技术和经验，对从业人员的要求较高；市场上存在一些不规范的经营行为，影响了整个行业的形象和信誉。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产品与服务规划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中医正骨推拿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运用传统中医正骨手法，结合现代医学理论，对顾客进行全身或局部推拿按摩，以缓解肌肉紧张、舒筋活络、调整脏腑功能。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脊椎矫正治疗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针对脊椎小关节紊乱、椎间盘突出等问题，采用专业的脊椎矫正技术，帮助顾客改善脊椎健康，缓解相关疼痛。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运动损伤康复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针对运动过程中造成的肌肉、韧带、关节等损伤，提供个性化的康复方案，加速损伤修复，恢复运动功能。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正骨服务内容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中药热敷包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选用具有温经散寒、活血化瘀功效的中草药，制成热敷包，在推拿过程中使用，增强治疗效果。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定制矫形鞋垫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根据顾客脚型、步态等特征，定制矫形鞋垫，改善行走姿态，缓解足部疲劳和疼痛。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磁疗贴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采用高科技磁疗材料制成的贴片，可贴于疼痛部位，持续释放磁场能量，缓解疼痛、促进血液循环。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特色产品介绍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顾客可通过电话、网络等方式提前预约挂号，选择适合自己的时间段和服务项目。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预约挂号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咨询诊断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治疗操作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跟踪回访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到店后，由专业医师进行详细的咨询诊断，了解顾客病情和需求，制定个性化的治疗方案。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在独立的治疗室内，由专业医师进行正骨推拿、脊椎矫正等治疗操作，确保顾客隐私和安全。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治疗结束后，进行跟踪回访，了解顾客治疗效果和满意度，及时调整治疗方案。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服务流程与标准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所有服务项目明码标价，价格透明合理，无隐形消费。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透明定价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推出会员卡制度，会员可享受折扣优惠、免费体验等特权服务。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会员优惠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提供多种套餐组合选择，满足不同顾客的需求和预算。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套餐组合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在节假日期间推出限时促销活动，吸引更多顾客到店体验。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节假日促销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https://d.book118.com/215311300310011122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2024-09-26T10:29:44.302</cp:lastPrinted>
  <dcterms:created xsi:type="dcterms:W3CDTF">2024-09-26T02:29:44Z</dcterms:created>
  <dcterms:modified xsi:type="dcterms:W3CDTF">2024-09-26T02:29:46Z</dcterms:modified>
</cp:coreProperties>
</file>