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F3CF7B0-7AE1-4B8D-B114-FB715206DB2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87F7B-750C-4DA5-9445-50818B6F6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0BBA9-3EFE-4FC9-AA2D-9EF8F205B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BCF83-53EB-4471-BE30-439A02CE8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76677-CE71-4C56-A8B0-82CF66E7A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99AE72-0D1F-4833-A280-0E50A93B5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A9E1B5-9910-44B2-A051-1A3BD8A07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08B465-0E47-421B-A133-01E4ECBFF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4EC0F-F95F-446B-B829-AEF3088FB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332AF-8364-409C-905C-D79D487C9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3B322-977B-46FF-92B5-AC79E4C6D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FC522-D28B-4918-8BD3-6C559E8AB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8705D99-97E9-4DAC-B915-3F2C80B7835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B350D31-0DC7-4AD7-8026-A722FE537EB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311330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行业人员管理问题解决培训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人员管理问题的背景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人员管理问题解决的重要性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人员管理问题解决措施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人员管理问题解决实施方案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人员管理问题解决的效果评估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人员管理问题的背景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行业人员管理问题的现状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行业人员管理问题的现状包括人员流动率高、岗位需求与人才供给不匹配、绩效评估体系不完善。这些问题严重影响了企业的运营效率和员工的工作积极性。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行业人员管理问题的原因分析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缺乏规范的管理流程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企业管理制度不健全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缺乏系统的培训计划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人才培养机制不完善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市场需求变化频繁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岗位需求变化快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行业人员管理问题的影响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导致生产效率下降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影响企业生产经营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员工流失率增加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影响员工积极性和稳定性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行业竞争力下降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影响行业整体发展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行业人员管理问题的解决意义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通过人才管理吸引优秀人才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提高企业竞争力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行业整体发展更加稳定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推动行业健康发展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建立完善的培训体系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促进员工职业发展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人员管理问题是每个行业都面临的重要挑战，只有完善的管理机制和培训体系，才能提升企业的竞争力，促进员工的发展，推动整个行业的健康发展。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人员管理问题解决的重要性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人员管理问题解决的紧迫性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在当今行业竞争激烈的环境下，人员管理问题的解决变得尤为紧迫。人才稀缺和企业发展的需要使得有效的人员管理策略至关重要。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人员管理问题解决的意义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提高生产效率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人才培养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促进企业可持续发展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领导力提升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推动企业创新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人员管理问题解决的挑战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人员管理问题的解决也伴随着诸多挑战。岗位需求多元化、人员素质差异性以及难以衡量员工绩效等问题都需要妥善处理。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建立激励机制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激发员工积极性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提高员工满意度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强化绩效管理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明确绩效评估标准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激励员工持续进步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人员管理问题解决的策略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定制化培训方案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针对不同岗位需求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人员管理问题解决对于企业发展至关重要。通过有效的管理策略、培训方案和绩效管理，可以在激烈的市场竞争中取得优势，实现可持续发展。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人员管理问题解决措施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人才储备及培训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人才储备规划方面，公司需要根据业务发展需求和人才市场情况，提前规划、预测未来所需人才类型和数量，以确保人力资源储备充足。同时，岗位培训与技能提升也是至关重要的，通过培训提升员工技能水平，提高整体团队绩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岗位配置及绩效考核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明确每个岗位的职责范围和工作要求，以提高工作效率和明晰度。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岗位职责明晰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制定科学合理的绩效考核指标，定期评估员工绩效，发现问题及时改进。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绩效考核指标设计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激励机制及团队建设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制定激励政策，激励员工积极参与工作，提高工作效率。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激励体系建立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组织团队活动，增进团队成员之间的交流与合作，加强团队凝聚力。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团队凝聚力培养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企业文化建设方案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打造积极向上的企业文化，营造和谐、团结的工作氛围。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建立企业核心价值观，引领企业发展方向。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领导力培养及企业文化建设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领导力发展计划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制定领导力培养计划，提升领导者的管理能力和决策能力。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激励鼓励员工发挥潜力，培养未来领导者。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https://d.book118.com/215311330013011130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行业人员管理问题解决培训</vt:lpstr>
      <vt:lpstr>目录</vt:lpstr>
      <vt:lpstr>第1章 人员管理问题的背景</vt:lpstr>
      <vt:lpstr> </vt:lpstr>
      <vt:lpstr>行业人员管理问题的原因分析</vt:lpstr>
      <vt:lpstr>行业人员管理问题的影响</vt:lpstr>
      <vt:lpstr>行业人员管理问题的解决意义</vt:lpstr>
      <vt:lpstr>总结</vt:lpstr>
      <vt:lpstr>第2章 人员管理问题解决的重要性</vt:lpstr>
      <vt:lpstr> </vt:lpstr>
      <vt:lpstr>人员管理问题解决的意义</vt:lpstr>
      <vt:lpstr> </vt:lpstr>
      <vt:lpstr>人员管理问题解决的策略</vt:lpstr>
      <vt:lpstr>总结</vt:lpstr>
      <vt:lpstr>第3章 人员管理问题解决措施</vt:lpstr>
      <vt:lpstr> </vt:lpstr>
      <vt:lpstr>岗位配置及绩效考核</vt:lpstr>
      <vt:lpstr>激励机制及团队建设</vt:lpstr>
      <vt:lpstr>领导力培养及企业文化建设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2024-09-29T14:32:02.140</cp:lastPrinted>
  <dcterms:created xsi:type="dcterms:W3CDTF">2024-09-29T06:32:02Z</dcterms:created>
  <dcterms:modified xsi:type="dcterms:W3CDTF">2024-09-29T06:32:04Z</dcterms:modified>
</cp:coreProperties>
</file>