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F0A2576-9DF5-4D18-B1F5-DFE56FF7D53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8FA8F-C0CC-4B0F-A9EE-B943CF5E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2680B-57C7-4F5E-A0A4-891754BD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1B77D-7E47-4EDC-97AE-0A9B72D78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F0F0C-57D3-4269-9E96-77F11055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02FC6-3EF1-4693-9905-62BF73BD4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BB3FC-2CF1-476F-9927-887A98CD7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16DD5-8AC2-4E3B-8677-9A41864A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38C4E-64FC-48DF-81E6-C3739E3B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6FCB3-124F-4DFC-A42F-4AE200AB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61867-0A0B-4526-815B-ED591FC7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7BD70-B1B6-4CD7-BBAF-97742A48F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8FA128-9B91-490F-AC72-E0299CA25CE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5ADF87-906F-4529-9DEA-83C46F903C7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13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领导力与沟通礼仪培训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领导力的重要性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领导力的发展历程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领导力与沟通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领导力与团队建设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沟通礼仪的重要性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领导力的重要性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领导力是指一个人影响他人合作，以实现共同目标的能力。在组织中，领导力是一个关键要素，可以影响整体绩效和员工士气。优秀的领导者能够激发团队潜力，实现组织共同目标。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领导力特质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能够明确设定长期愿景和目标，指导团队前进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愿景和目标设定能力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善于沟通和影响他人，有效传达信息和激励团队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沟通和影响他人的能力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能够建立团队合作精神，激励员工实现个人和团队目标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团队建设和激励员工的能力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领导力对组织影响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优秀领导力能够激发员工潜力，提高整体绩效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激发员工潜力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领导力的提升可以增强组织的竞争力和创新能力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提升组织竞争力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领导力与管理的区别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管理侧重任务规划和执行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领导力侧重影响和激励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管理着眼于短期成果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领导力着眼于长期目标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提升组织竞争力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加强团队凝聚力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提高组织执行力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创新能力提升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培养新一代领导者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激励下属团队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推动组织发展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提供员工发展机会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实现组织战略目标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协调不同部门协作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有效执行战略计划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持续改进组织工作流程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领导力对组织影响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激发员工潜力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提高员工自我激励能力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增加员工工作积极性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促进员工自我成长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领导力的发展历程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古代领导者的特点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古代领导者侧重于权力和统治，强调服从和忠诚。领导者的合法性来自于血统和地位。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工业革命对领导力的影响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关注效率和生产力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管理技能和组织能力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当代领导力的发展趋势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关注员工情感需求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人性化管理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激发团队活力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员工激励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全球化视野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拓展国际市场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跨国合作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未来领导力的展望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关注创新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推动企业发展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引领行业潮流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未来领导力将更多关注创新和变革，领导者需要具备全球化视野和跨文化沟通技能，以适应不断变化的商业环境。通过不断学习和提升自身能力，领导者可以更好地应对未来的挑战。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领导力与沟通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沟通在领导力中的重要性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沟通是领导者与团队建立关系和达成共识的重要手段。有效沟通可以减少误解和冲突，提高工作效率。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https://d.book118.com/215311340013011130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领导力与沟通礼仪培训</vt:lpstr>
      <vt:lpstr>目录</vt:lpstr>
      <vt:lpstr>第1章 领导力的重要性</vt:lpstr>
      <vt:lpstr>领导力定义</vt:lpstr>
      <vt:lpstr>领导力特质</vt:lpstr>
      <vt:lpstr>领导力对组织影响</vt:lpstr>
      <vt:lpstr>领导力与管理的区别</vt:lpstr>
      <vt:lpstr>领导力对组织影响</vt:lpstr>
      <vt:lpstr>第2章 领导力的发展历程</vt:lpstr>
      <vt:lpstr> </vt:lpstr>
      <vt:lpstr>工业革命对领导力的影响</vt:lpstr>
      <vt:lpstr>当代领导力的发展趋势</vt:lpstr>
      <vt:lpstr>未来领导力的展望</vt:lpstr>
      <vt:lpstr>领导力的未来</vt:lpstr>
      <vt:lpstr>第3章 领导力与沟通</vt:lpstr>
      <vt:lpstr>沟通在领导力中的重要性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2024-09-29T14:32:04.266</cp:lastPrinted>
  <dcterms:created xsi:type="dcterms:W3CDTF">2024-09-29T06:32:04Z</dcterms:created>
  <dcterms:modified xsi:type="dcterms:W3CDTF">2024-09-29T06:32:06Z</dcterms:modified>
</cp:coreProperties>
</file>