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4AC6A-4159-4681-8360-3A24A8863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288394-68E9-4289-9778-6BFBA1271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5C523B-1E5D-4EE2-BD52-0B76F191F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D6861-C7AE-4E9A-9E69-763D12339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0505FC-D6FA-4CB3-8ED5-C1FE7B127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841FAB-5114-46F1-AF6F-AB8C0F1DE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F8E17E-59D4-491B-9ACE-6A51A3D3C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E73E76-342E-4077-8F51-4762BBBAA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A6659C-F875-4704-B345-ABCA39161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17C9E1-A3C5-4B1C-ABEB-CB6ADF8ED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CB312-10E1-4215-8E05-C012064E3F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31204032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竞聘教师职务演讲稿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对竞聘职务的理解与认识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个人优势与特长展示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未来工作设想与计划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对竞聘成功的承诺与表态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结束语与感谢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我叫XXX，今年XX岁。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姓名、年龄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我来自XX省XX市，家庭幸福美满，有支持和理解我的家人。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籍贯、家庭状况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我性格热情开朗，善于与人沟通，同时做事认真负责，有耐心和毅力。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我拥有XX大学的XX专业硕士学位，期间成绩优异，多次获得奖学金。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学历、专业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教育理念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482" r="194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在学术方面，我曾在国内外知名学术期刊上发表过多篇学术论文，并参与了多项国家级课题研究。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我坚信“因材施教”和“寓教于乐”的教育理念，注重培养学生的创新能力和实践能力。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教育背景与学术成就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在过去的几年里，我一直在XX学校担任XX教师，积累了丰富的教学经验。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教学成果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在我的指导下，学生们在各类竞赛中取得了优异成绩，多名学生成功考入国内外名校。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教学特色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我注重课堂互动和启发式教学，善于激发学生的学习兴趣和主动性。同时，我也非常关注学生的个体差异，会根据每个学生的特点制定个性化的教学方案。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工作经验与教学实践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对竞聘职务的理解与认识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60" b="216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教师职务的职责与使命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传授知识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作为教师，首要职责是系统、准确地传授所教学科的知识，帮助学生构建完整的知识体系。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德育引导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除了知识传授，教师还肩负着德育引导的重任，通过言传身教，培养学生的道德品质、公民意识和社会责任感。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关注学生成长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教师需要深入了解学生的需求、兴趣和潜力，提供个性化的指导和支持，促进学生的全面发展。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现代教育强调以学生为中心，注重学生的主体性和能动性，鼓励学生积极参与教学过程。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917" r="2191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学生中心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倡导合作学习，通过小组讨论、项目合作等方式，培养学生的团队协作能力和沟通能力。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合作学习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鼓励教师运用创新的教学方法，如情境模拟、案例分析等，激发学生的学习兴趣和创造力。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创新教学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现代教育理念与教学方法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06" r="1650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通过系统的知识传授和思维训练，提高学生的认知能力，包括记忆、理解、分析、评价等。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关注学生的情感态度发展，培养学生积极的学习态度、健康的生活方式和良好的人际关系。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情感态度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注重培养学生的社会技能，如沟通、协作、领导力等，以适应未来社会的需求。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社会技能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致力于提高学生的综合素质，包括创新精神、实践能力、批判性思维等，为学生的终身发展奠定基础。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学生发展与全面教育目标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个人优势与特长展示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具备扎实的学科基础和广泛的教育知识，能够深入浅出地讲解复杂概念，帮助学生建立坚实的知识体系。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专业知识储备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熟练掌握多种教学方法和技巧，如案例教学、小组讨论、角色扮演等，能够根据学生的需求和兴趣设计生动有趣的教学活动。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教学技能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多次获得学生评教优秀，得到学生的认可和喜爱，证明了我的教学能力和专业素养得到了学生的肯定。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学生评价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专业素养与教学能力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在核心期刊上发表多篇学术论文，参与编写多部学术著作，主持或参与多项国家级、省级课题，证明了我的科研能力和学术水平得到了同行的认可。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专注于某一领域的研究，具有深入的理论思考和丰富的实践经验，能够在该领域取得创新性成果。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与国内外知名学者和研究机构保持密切合作关系，共同开展前沿性、交叉性的研究工作，为学科发展做出了积极贡献。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25" r="166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科研能力与学术成果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https://d.book118.com/215312040321011121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2024-09-25T03:03:28.139</cp:lastPrinted>
  <dcterms:created xsi:type="dcterms:W3CDTF">2024-09-24T19:03:28Z</dcterms:created>
  <dcterms:modified xsi:type="dcterms:W3CDTF">2024-09-24T19:03:30Z</dcterms:modified>
</cp:coreProperties>
</file>