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924BFF-1A3E-4D9A-8308-3B59291209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6E7F96-ABBA-4072-B458-B976D6F1CE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582D1F-CDF1-4BC1-B534-2E1E2EF2FD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98B9CF-B665-42CB-8F24-E503E0F51F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E4C9DE9-A6E3-407D-994A-7D0FB37B81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092DF09-B159-4F07-BEE2-B33D54CF31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675F18D-864D-4E55-B9D8-7CB9F4D375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9E9984-6247-4E24-BC39-6B42843CB1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9E7980-2F6F-40C7-A6B9-9BCDA69BC9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431B1B-1496-4EC0-82B0-8ED126C67F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76C03F-8861-46EB-B51A-A93956E810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5313041131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肝动脉灌注化疗护理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肝动脉灌注化疗概述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肝动脉灌注化疗护理的重要性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肝动脉灌注化疗护理流程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肝动脉灌注化疗常见并发症及护理措施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肝动脉灌注化疗患者的心理护理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肝动脉灌注化疗的护理研究与发展趋势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肝动脉灌注化疗概述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肝动脉灌注化疗是一种针对肝脏肿瘤的治疗方法，通过将化疗药物直接注入肝动脉，提高药物在肝脏中的浓度，从而达到局部治疗的效果。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肝动脉灌注化疗的主要目的是控制肝脏肿瘤的生长，延长患者的生存期，提高生活质量。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肝动脉灌注化疗适用于多种肝脏肿瘤，如肝癌、胆管癌等。对于无法进行手术切除或全身化疗效果不佳的患者，肝动脉灌注化疗可能是一种有效的治疗选择。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肝动脉灌注化疗需要注意患者的肝功能状况、肿瘤分期、全身状况等因素，以及药物的毒副作用和患者的耐受性。在治疗过程中，需要密切监测患者的肝功能和全身状况，及时调整治疗方案和护理措施。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739" r="25739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适用范围与注意事项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肝动脉灌注化疗护理的重要性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805582" y="2081786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6433527" y="1751433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肝动脉灌注化疗是一种有效的治疗肝癌的方法，通过直接将药物注入肝脏肿瘤的供血动脉，提高药物浓度，增强对肿瘤的杀伤力。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33527" y="4146638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精心护理能够确保药物准确、安全地输送到肿瘤部位，减少对正常肝组织和周围器官的损伤，从而提高治疗效果。</a:t>
            </a:r>
          </a:p>
        </p:txBody>
      </p:sp>
      <p:sp>
        <p:nvSpPr>
          <p:cNvPr id="6" name="Freeform 6"/>
          <p:cNvSpPr/>
          <p:nvPr/>
        </p:nvSpPr>
        <p:spPr>
          <a:xfrm>
            <a:off x="1012384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22011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611221" y="2317815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93891" y="218846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提高治疗效果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812" r="3381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582" r="3058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41755" r="4175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降低并发症发生率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通过科学的护理措施，如及时处理不良反应、监测肝功能指标等，可以降低并发症的发生率，减轻患者的痛苦。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肝动脉灌注化疗可能导致一些并发症，如恶心、呕吐、肝功能损害等。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922" b="492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提高患者生活质量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肝动脉灌注化疗期间，患者需要承受一定的生理和心理压力，如疼痛、焦虑、抑郁等。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优质的护理服务能够关注患者的需求，提供心理支持和疼痛管理，帮助患者缓解压力，提高生活质量。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肝动脉灌注化疗护理流程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3614" b="23614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评估患者病情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术前准备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了解患者肝功能状况、肿瘤情况以及是否有其他合并症，为制定护理计划提供依据。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向患者及家属介绍肝动脉灌注化疗的目的、过程及注意事项，缓解患者紧张情绪。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协助医生完成相关检查，如心电图、血常规、肝功能等；为患者备皮、做好药物过敏试验；确保手术室环境清洁、安静。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术前评估与准备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核对患者信息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监测生命体征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协助医生操作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记录护理记录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术中护理配合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根据手术需要，协助医生进行肝动脉灌注化疗药物的配置和注射，确保药物准确无误地注入肿瘤部位。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在手术过程中密切监测患者的血压、心率、呼吸等指标，发现异常及时报告医生。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确保手术患者身份正确，与医生再次核对手术部位及用药。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详细记录术中患者的生命体征、用药情况及护理措施，为术后护理提供参考。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监测生命体征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疼痛护理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饮食护理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并发症观察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术后护理与观察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术后继续监测患者的血压、心率、呼吸等指标，确保生命体征平稳。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评估患者的疼痛程度，遵医嘱给予适当的镇痛药物，缓解患者疼痛不适感。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根据患者的肝功能状况和医生的建议，指导患者合理安排饮食，保证营养摄入。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注意观察患者有无发热、恶心、呕吐等不良反应，及时发现并处理并发症。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https://d.book118.com/215313041131011123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2024-09-27T05:17:41.756</cp:lastPrinted>
  <dcterms:created xsi:type="dcterms:W3CDTF">2024-09-26T21:17:41Z</dcterms:created>
  <dcterms:modified xsi:type="dcterms:W3CDTF">2024-09-26T21:17:43Z</dcterms:modified>
</cp:coreProperties>
</file>