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893B4-D4AB-4818-94CB-287A75F9B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25A9F-67CA-41FE-961B-98F33DF0F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326E7-FA17-4890-96A7-66BC5A6B0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7A1E4-2D49-4A31-982F-9208E84A9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914D68-A34E-4C99-97DE-236A8F839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4A7021-53C8-4889-88CE-8962D79EA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2CADB9-304B-4696-9533-B3B3972B6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94FA9-BAC7-44D7-B87E-89A24FE15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0F7A5-CFCD-4AE0-8D76-490EAC263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FB365-5055-47D3-AAD4-AD71DF3B4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5B037-E120-4498-BBBE-2F1CB7471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1333123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《黄酒的酿造工艺》ppt课件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黄酒的简介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黄酒的酿造原料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黄酒的酿造工艺流程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黄酒的品质鉴别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黄酒的饮用与搭配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黄酒的发展趋势与展望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黄酒的简介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83" r="16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黄酒是中国传统酿造酒，具有悠久的历史和独特的酿造工艺。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酒是以稻米为主要原料，采用传统酿造工艺制成的低度原浆酒，色泽橙黄或深黄，具有浓郁的香味和独特的口感。黄酒的酿造历史可以追溯到商周时期，经过数千年的发展，形成了独特的酿造技艺和丰富的品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黄酒的定义与历史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黄酒品种繁多，根据酿造方法和原料的不同可以分为不同的类型，每种类型具有不同的特点。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酿造方法和原料的不同，黄酒可以分为干黄酒、半干黄酒、半甜黄酒和甜黄酒等类型。干黄酒的糖分含量较低，口感清爽；半干黄酒的糖分含量略高，口感醇厚；半甜黄酒的糖分含量较高，口感甜润；甜黄酒的糖分含量最高，口感浓甜。此外，根据黄酒的产地和酿造工艺的不同，还可以分为绍兴黄酒、元红酒、加饭酒、花雕酒等品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黄酒的种类与特点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黄酒富含多种营养成分，具有保健功能。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酒含有丰富的氨基酸、维生素、矿物质等营养成分，特别是其中的锌元素和B族维生素含量较高，有助于促进新陈代谢和血液循环。此外，黄酒还具有舒筋活血、促进食欲、提高免疫力等保健功能。适量饮用黄酒可以促进身体健康，但切忌过量饮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黄酒的营养价值与保健功能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黄酒的酿造原料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2" r="316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876" r="108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黄酒酿造的主要原料，含有丰富的淀粉和蛋白质，为黄酒发酵提供所需的能量和营养。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糯米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大米中的淀粉含量较高，可以作为黄酒发酵的辅助原料，同时大米中的蛋白质含量较低，可以降低黄酒中的杂菌污染风险。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用于浸泡、蒸煮粮食和发酵过程，软水可以降低水的硬度，减少水中的矿物质和杂菌对黄酒酿造的影响。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硬水含有较多的矿物质，可以增加黄酒的风味和口感，但需要经过处理后才能用于黄酒酿造。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大曲中含有大量的微生物和酶，可以提供黄酒发酵所需的菌种和酶，同时大曲中的微生物和酶还可以促进粮食的糖化和发酵。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小曲中含有较少的微生物和酶，主要用于黄酒的发酵和糖化过程，小曲的制作工艺简单，成本较低。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833" b="5833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传统酒药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传统酒药中含有多种微生物和酶，可以促进黄酒发酵和糖化过程，同时还可以产生黄酒的香气和口感。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现代酒药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现代酒药采用纯菌种发酵工艺，可以控制黄酒发酵过程中的微生物种类和数量，提高黄酒的质量和稳定性。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黄酒的酿造工艺流程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原料的筛选与浸泡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选择优质、无杂质、无霉变的原料，如糯米、粳米等。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浸泡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将筛选后的原料浸泡在清水中，使其充分吸水膨胀，易于后续的糖化过程。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将浸泡后的原料进行蒸煮，使淀粉糊化，以便于糖化酶的作用。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利用糖化酶将糊化的淀粉转化为可发酵的糖类，为后续的发酵过程提供能量。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蒸煮与糖化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将糖化后的物料加入酵母菌进行发酵，产生酒精和二氧化碳。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将发酵后的黄酒放入陶罐中进行陈酿，使其口感更加醇厚、香味更加浓郁。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发酵与陈酿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https://d.book118.com/215313331231011044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2024-09-07T03:56:29.581</cp:lastPrinted>
  <dcterms:created xsi:type="dcterms:W3CDTF">2024-09-06T19:56:29Z</dcterms:created>
  <dcterms:modified xsi:type="dcterms:W3CDTF">2024-09-06T19:56:31Z</dcterms:modified>
</cp:coreProperties>
</file>