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016D4-649A-49D9-841E-4D3E7A02F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84CCC3-846A-4211-B5A5-F8DEBEA72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7798A-8EEB-40E6-9D4D-1AC3C6CAA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ACBDCC-E7B8-421E-9943-DA24800C6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D1768-6DEB-402C-898C-365BD844E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B18322-61B9-4357-9C54-FDEDB3214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CA2FA3-B7BD-4F52-97A3-655881C8B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19742-C150-4831-8008-87DD1254E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069EEC-2342-4539-8AD0-511678215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107B9-0558-49F9-8373-C35B4A621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FF7DD-D104-4359-A6EE-90135D177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2100204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PEP小学英语课程标准解读课件\n## 1.新版PEP小学英语课程标准的背景及意义\n### 1.1新版PEP小学英语课程标准的制定背景\n### 1.2新版PEP小学英语课程标准的重要性\n### 1.3新版PEP小学英语课程标准的影响和意义\n## 2.新版PEP小学英语课程标准的主要变化\n### 2.1新版PEP小学英语课程标准的结构变化\n### 2.2新版PEP小学英语课程标准的内容变化\n### 2.3新版PEP小学英语课程标准的教学方法和评价方式变化\n## 3.新版PEP小学英语课程标准的教学实施策略\n### 3.1新版PEP小学英语课程标准下的教学目标\n### 3.2新版PEP小学英语课程标准下的教学内容\n### 3.3新版PEP小学英语课程标准下的教学方法和评价方式\n## 4.新版PEP小学英语课程标准对教师的要求\n### 4.1新版PEP小学英语课程标准对教师的专业素质要求\n### 4.2新版PEP小学英语课程标准对教师的教学方法要求\n### 4.3新版PEP小学英语课程标准对教师的评价方式要求\n## 5.新版PEP小学英语课程标准的实施效果及展望\n### 5.1新版PEP小学英语课程标准的实施效果分析\n### 5.2新版PEP小学英语课程标准的优势及不足\n### 5.3新版PEP小学英语课程标准的未来展望及建议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5400"/>
              <a:t>新版PEP小学英语课程标准解读课件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新版PEP小学英语课程标准的背景及意义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全球化背景下英语教育的重要性</a:t>
                </a:r>
                <a:endParaRPr/>
              </a:p>
            </p:txBody>
          </p:sp>
          <p:sp>
            <p:nvSpPr>
              <p:cNvPr id="18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英语作为国际通用语言，在全球化进程中发挥着越来越重要的作用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提高学生的英语素养，培养国际化人才</a:t>
                </a:r>
                <a:endParaRPr/>
              </a:p>
            </p:txBody>
          </p:sp>
        </p:grpSp>
        <p:grpSp>
          <p:nvGrpSpPr>
            <p:cNvPr id="18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原版PEP小学英语课程标准的不足</a:t>
                </a:r>
                <a:endParaRPr/>
              </a:p>
            </p:txBody>
          </p:sp>
          <p:sp>
            <p:nvSpPr>
              <p:cNvPr id="18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原版课程标准部分内容过于陈旧，需要更新和完善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原版课程标准在教学实施过程中存在一定的问题，需要改进</a:t>
                </a:r>
                <a:endParaRPr/>
              </a:p>
            </p:txBody>
          </p:sp>
        </p:grpSp>
        <p:grpSp>
          <p:nvGrpSpPr>
            <p:cNvPr id="18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教育改革的需求</a:t>
                </a:r>
                <a:endParaRPr/>
              </a:p>
            </p:txBody>
          </p:sp>
          <p:sp>
            <p:nvSpPr>
              <p:cNvPr id="18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落实国家教育改革政策，推进英语课程改革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适应社会对英语教育的新需求，提高英语教育质量</a:t>
                </a:r>
                <a:endParaRPr/>
              </a:p>
            </p:txBody>
          </p:sp>
        </p:grpSp>
      </p:grpSp>
      <p:pic>
        <p:nvPicPr>
          <p:cNvPr id="18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新版PEP小学英语课程标准的制定背景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新版PEP小学英语课程标准的重要性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指导英语教学改革的方向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为英语教学提供明确的目标和要求，指导教学改革的方向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促进英语教学理念的更新，提高教学质量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提高学生的英语素养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新课程标准关注学生的全面发展，提高学生的英语素养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有助于培养学生的综合素质，培养国际化人才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促进英语教育的发展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新课程标准有助于推动英语教育的发展，提高英语教育的地位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有助于提高英语教育的社会效益，满足社会对英语教育的新需求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对教师的影响</a:t>
                </a:r>
                <a:endParaRPr/>
              </a:p>
            </p:txBody>
          </p:sp>
          <p:sp>
            <p:nvSpPr>
              <p:cNvPr id="2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新课程标准对教师的专业素质提出了更高的要求，促使教师不断学习和提高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新课程标准要求教师改变教学方法和评价方式，提高教学质量</a:t>
                </a:r>
                <a:endParaRPr/>
              </a:p>
            </p:txBody>
          </p:sp>
        </p:grpSp>
        <p:grpSp>
          <p:nvGrpSpPr>
            <p:cNvPr id="2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对学生的影响</a:t>
                </a:r>
                <a:endParaRPr/>
              </a:p>
            </p:txBody>
          </p:sp>
          <p:sp>
            <p:nvSpPr>
              <p:cNvPr id="2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新课程标准关注学生的全面发展，提高学生的英语素养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新课程标准有助于培养学生的自主学习能力，提高学生的终身学习能力</a:t>
                </a:r>
                <a:endParaRPr/>
              </a:p>
            </p:txBody>
          </p:sp>
        </p:grpSp>
        <p:grpSp>
          <p:nvGrpSpPr>
            <p:cNvPr id="2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对英语教育的影响</a:t>
                </a:r>
                <a:endParaRPr/>
              </a:p>
            </p:txBody>
          </p:sp>
          <p:sp>
            <p:nvSpPr>
              <p:cNvPr id="2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新课程标准有助于推动英语教育的发展，提高英语教育的地位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新课程标准有助于提高英语教育的社会效益，满足社会对英语教育的新需求</a:t>
                </a:r>
                <a:endParaRPr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新版PEP小学英语课程标准的影响和意义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300"/>
              <a:t>新版PEP小学英语课程标准的主要变化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课程目标的结构变化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原版课程标准将课程目标分为总目标和分级目标，新版课程标准将课程目标分为总体目标和学段目标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新课程标准学段目标更加明确，便于教师理解和实施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课程内容结构的变化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原版课程标准将课程内容分为语音、词汇、语法、听力、口语、阅读、写作等模块，新版课程标准将课程内容分为语言技能、语言知识、学习策略、文化意识、情感态度等模块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新课程标准内容更加全面，有利于培养学生的综合素质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新版PEP小学英语课程标准的结构变化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课程目标的变化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原版课程标准注重学生的语言技能，新版课程标准更加关注学生的全面发展，包括语言技能、语言知识、学习策略、文化意识、情感态度等方面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新课程标准提出了更高层次的要求，有利于培养学生的英语素养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课程内容的变化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原版课程标准内容较为零散，新版课程标准将内容分为六个模块，更加系统和完善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新课程标准增加了学习策略、文化意识和情感态度等内容，有利于培养学生的自主学习能力和跨文化交际能力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新版PEP小学英语课程标准的内容变化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教学方法的变化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原版课程标准提倡采用启发式、任务型等教学方法，新版课程标准更加强调学生的主体地位，提倡采用探究式、情境式等教学方法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新课程标准要求教师关注学生的需求，因材施教，提高教学效果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评价方式的变化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原版课程标准主要采用终结性评价，新版课程标准提倡采用形成性评价和终结性评价相结合的方式，关注学生的过程性表现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新课程标准要求教师关注学生的全面发展，培养学生的自我评价能力，提高学生的终身学习能力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新版PEP小学英语课程标准的教学方法和评价方式变化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800"/>
              <a:t>新版PEP小学英语课程标准的教学实施策略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新版PEP小学英语课程标准下的教学目标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总体目标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培养学生的英语素养，提高学生的综合素质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培养学生的自主学习能力，提高学生的终身学习能力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学段目标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各个学段的目标明确，便于教师理解和实施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有利于培养学生的语言技能、语言知识、学习策略、文化意识、情感态度等方面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https://d.book118.com/215321002041011114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新版PEP小学英语课程标准解读课件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2024-09-21T05:07:58.414</cp:lastPrinted>
  <dcterms:created xsi:type="dcterms:W3CDTF">2024-09-20T21:07:58Z</dcterms:created>
  <dcterms:modified xsi:type="dcterms:W3CDTF">2024-09-20T21:08:00Z</dcterms:modified>
</cp:coreProperties>
</file>