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2E326-7A53-42EB-9431-FAF29E088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2E6DF-11C4-4337-8EF3-17A3F2C9C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6596D-4ABE-45B8-B2F0-6E655A8DF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216F5-083B-4066-9C14-1DEAB1419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F73916-9974-40B8-8B32-1BF470AAD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51B8DF-DA66-4A3F-9690-0B9D5BA76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434EE8-72F1-4BDB-880B-0C7CD87C4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574C6-56A1-4885-B0A3-56498B31D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1581C-BC9B-42C4-8917-434CAAC3F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17A4C-8113-4578-8256-EAFAD8D59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800D8-0961-4897-B567-A5F705ED8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2122134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拷贝构造函数在区块链中的应用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区块链中拷贝构造函数的应用场景
 拷贝构造函数在区块链中的优势
 拷贝构造函数在区块链中的局限性
 如何优化区块链中的拷贝构造函数
 基于拷贝构造函数的区块链优化算法
 基于拷贝构造函数的区块链安全协议
 基于拷贝构造函数的区块链智能合约
 基于拷贝构造函数的区块链应用案例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区块链中拷贝构造函数的应用场景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拷贝构造函数在区块链中的应用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区块链中拷贝构造函数的应用场景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区块链中的拷贝构造函数的作用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拷贝构造函数可以有效减少数据冗余，提高程序的运行效率。通过复制存在的对象，可以避免重新创建对象，从而减少了内存的使用。</a:t>
            </a:r>
          </a:p>
          <a:p>
            <a:r>
              <a:t>2. 拷贝构造函数可以保证数据的一致性。当需要对某个对象进行修改时，可以通过拷贝构造函数创建一个新的对象，然后对新对象进行修改，而不会影响到原对象的数据。</a:t>
            </a:r>
          </a:p>
          <a:p>
            <a:r>
              <a:t>3. 拷贝构造函数可以实现对象的深拷贝和浅拷贝。深拷贝是指将对象及其所有属性和子对象都复制一份，而浅拷贝只复制对象本身，而不复制其属性和子对象。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区块链中的拷贝构造函数的应用场景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在区块链数据结构中，拷贝构造函数可以用于复制区块、交易和智能合约。通过复制这些数据结构，可以实现数据的持久化存储，并方便进行数据查询和分析。</a:t>
            </a:r>
          </a:p>
          <a:p>
            <a:r>
              <a:t>2. 在区块链共识机制中，拷贝构造函数可以用于复制共识节点的状态。通过复制共识节点的状态，可以实现共识节点之间的同步，并保证共识机制的正确运行。</a:t>
            </a:r>
          </a:p>
          <a:p>
            <a:r>
              <a:t>3. 在区块链智能合约中，拷贝构造函数可以用于复制智能合约的状态。通过复制智能合约的状态，可以实现智能合约的持久化存储，并方便进行智能合约的执行和调用。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区块链中拷贝构造函数的应用场景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区块链中的拷贝构造函数的实现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在区块链中，拷贝构造函数可以通过多种方式实现。一种方式是通过使用内置的复制函数。另一种方式是通过手动实现拷贝构造函数。</a:t>
            </a:r>
          </a:p>
          <a:p>
            <a:r>
              <a:t>2. 在使用内置的复制函数时，需要确保复制函数能够正确地复制对象的所有属性和子对象。如果复制函数不能正确地复制对象的所有属性和子对象，则可能会导致数据不一致或程序运行错误。</a:t>
            </a:r>
          </a:p>
          <a:p>
            <a:r>
              <a:t>3. 在手动实现拷贝构造函数时，需要手动定义拷贝构造函数的代码。在定义拷贝构造函数的代码时，需要确保拷贝构造函数能够正确地复制对象的所有属性和子对象。如果拷贝构造函数不能正确地复制对象的所有属性和子对象，则可能会导致数据不一致或程序运行错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区块链中的拷贝构造函数的优化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在区块链中，拷贝构造函数的优化可以从以下几个方面入手：</a:t>
            </a:r>
          </a:p>
          <a:p>
            <a:r>
              <a:t>* 减少拷贝的次数。通过减少拷贝的次数，可以减少内存的使用和提高程序的运行效率。例如，可以通过使用引用计数来避免不必要的拷贝。</a:t>
            </a:r>
          </a:p>
          <a:p>
            <a:r>
              <a:t>* 使用高效的复制算法。通过使用高效的复制算法，可以减少拷贝的时间和提高程序的运行效率。例如，可以使用位复制算法来减少复制的时间。</a:t>
            </a:r>
          </a:p>
          <a:p>
            <a:r>
              <a:t>* 使用并行复制。通过使用并行复制，可以提高复制的速度和提高程序的运行效率。例如，可以使用多线程来实现并行复制。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区块链中拷贝构造函数的应用场景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区块链中的拷贝构造函数的安全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在区块链中，拷贝构造函数的安全需要考虑以下几个方面：</a:t>
            </a:r>
          </a:p>
          <a:p>
            <a:r>
              <a:t>* 防止内存泄露。拷贝构造函数可能会导致内存泄露。为了防止内存泄露，需要在拷贝构造函数中正确地释放内存。</a:t>
            </a:r>
          </a:p>
          <a:p>
            <a:r>
              <a:t>* 防止数据篡改。拷贝构造函数可能会导致数据篡改。为了防止数据篡改，需要在拷贝构造函数中验证数据的完整性。</a:t>
            </a:r>
          </a:p>
          <a:p>
            <a:r>
              <a:t>* 防止未授权的访问。拷贝构造函数可能会导致未授权的访问。为了防止未授权的访问，需要在拷贝构造函数中控制对数据的访问权限。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区块链中的拷贝构造函数的未来发展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在未来，区块链中的拷贝构造函数可能会朝以下几个方向发展：</a:t>
            </a:r>
          </a:p>
          <a:p>
            <a:r>
              <a:t>* 更加智能的拷贝构造函数。未来的拷贝构造函数可能会更加智能，能够自动识别需要复制的数据。这将进一步提高程序的运行效率和减少内存的使用。</a:t>
            </a:r>
          </a:p>
          <a:p>
            <a:r>
              <a:t>* 更加安全的拷贝构造函数。未来的拷贝构造函数可能会更加安全，能够自动检测和修复数据错误。这将进一步提高数据的可靠性和安全性。</a:t>
            </a:r>
          </a:p>
          <a:p>
            <a:r>
              <a:t>* 更加高效的拷贝构造函数。未来的拷贝构造函数可能会更加高效，能够在更短的时间内复制更多的数据。这将进一步提高程序的运行效率和减少内存的使用。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拷贝构造函数在区块链中的优势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拷贝构造函数在区块链中的应用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拷贝构造函数在区块链中的优势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拷贝构造函数提高了区块链的安全性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通过创建交易副本，拷贝构造函数有助于防止区块链中的数据篡改。如果一个区块被篡改，网络上的其他节点可以比较他们的交易副本与篡改后的区块，并识别出篡改。</a:t>
            </a:r>
          </a:p>
          <a:p>
            <a:r>
              <a:t>2. 拷贝构造函数还可以帮助保护区块链免受恶意攻击。例如，如果一个攻击者试图通过提交大量无效交易来使网络过载，网络上的其他节点可以简单地忽略这些交易，而无需浪费时间来验证它们。</a:t>
            </a:r>
          </a:p>
          <a:p>
            <a:r>
              <a:t>3. 拷贝构造函数还有助于提高区块链的可扩展性。通过创建交易副本，拷贝构造函数可以帮助网络上的节点更快地验证交易，从而提高网络的吞吐量。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拷贝构造函数提高了区块链的效率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通过减少需要验证的交易数量，拷贝构造函数有助于提高区块链的效率。当一个新区块被添加到区块链时，网络上的每个节点都必须验证该区块中的所有交易。通过创建交易副本，拷贝构造函数可以帮助节点更快地验证交易，从而提高网络的整体效率。</a:t>
            </a:r>
          </a:p>
          <a:p>
            <a:r>
              <a:t>2. 拷贝构造函数还可以帮助提高区块链的可扩展性。通过创建交易副本，拷贝构造函数可以帮助网络上的节点更快地验证交易，从而提高网络的吞吐量。这使得区块链能够处理更多的事务，从而提高其可扩展性。</a:t>
            </a:r>
          </a:p>
          <a:p>
            <a:r>
              <a:t>3. 拷贝构造函数还有助于降低区块链的成本。通过减少需要验证的交易数量，拷贝构造函数可以帮助节点节省计算资源。这使得区块链的运行成本降低，从而使其更易于被广泛采用。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拷贝构造函数在区块链中的优势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拷贝构造函数增加了区块链的灵活性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通过允许节点选择他们想要验证的交易，拷贝构造函数增加了区块链的灵活性。这使得节点可以根据自己的需求和资源来定制他们的验证过程。例如，一个节点可能选择只验证来自特定发件人的交易，而另一个节点可能选择验证来自所有发件人的交易。</a:t>
            </a:r>
          </a:p>
          <a:p>
            <a:r>
              <a:t>2. 拷贝构造函数还可以帮助节点适应不断变化的网络条件。例如，如果网络变得拥堵，节点可以减少他们验证的交易数量，以避免过载。或者，如果网络变得不那么拥堵，节点可以增加他们验证的交易数量，以提高网络的吞吐量。</a:t>
            </a:r>
          </a:p>
          <a:p>
            <a:r>
              <a:t>3. 拷贝构造函数还有助于区块链在未来发展。随着区块链技术的不断发展，新的应用和用例可能会出现。拷贝构造函数的灵活性将使区块链能够适应这些新的应用和用例，而无需进行重大更改。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拷贝构造函数在区块链中的局限性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拷贝构造函数在区块链中的应用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拷贝构造函数在区块链中的局限性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拷贝构造函数在区块链中，需要复制大量的数据，包括交易数据、区块数据、状态数据等，这会导致运行时间较长，从而影响区块链的效率。</a:t>
            </a:r>
          </a:p>
          <a:p>
            <a:r>
              <a:t>2. 随着区块链的规模不断扩大，数据量也会随之增加，拷贝构造函数的运行时间也会进一步延长，这可能导致区块链无法及时处理交易，影响区块链的可用性。</a:t>
            </a:r>
          </a:p>
          <a:p>
            <a:r>
              <a:t>3. 在高并发情况下，拷贝构造函数的运行时间可能会成为区块链性能的瓶颈，从而影响区块链的可扩展性。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内存消耗大：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在区块链中，拷贝构造函数需要创建一个新的对象，并复制原有对象的所有数据到新的对象中，这会导致内存消耗增加。</a:t>
            </a:r>
          </a:p>
          <a:p>
            <a:r>
              <a:t>2. 随着区块链的规模不断扩大，数据量也会随之增加，拷贝构造函数的内存消耗也会进一步增加，这可能导致内存不足，影响区块链的稳定性。</a:t>
            </a:r>
          </a:p>
          <a:p>
            <a:r>
              <a:t>3. 在分布式系统中，每个节点都需要存储完整的区块链数据，拷贝构造函数的内存消耗会加重节点的负担，从而影响区块链的扩展性。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运行时间长：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拷贝构造函数在区块链中的局限性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在区块链中，拷贝构造函数可能存在安全性问题，因为在复制对象数据时，可能会引入新的漏洞或攻击点。</a:t>
            </a:r>
          </a:p>
          <a:p>
            <a:r>
              <a:t>2. 在拷贝构造函数中，如果对原有对象的修改没有及时同步到新的对象中，可能会导致数据不一致，从而影响区块链的安全性。</a:t>
            </a:r>
          </a:p>
          <a:p>
            <a:r>
              <a:t>3. 在分布式系统中，多个节点可能会同时对同一个对象进行修改，如果拷贝构造函数没有处理好并发控制，可能会导致数据丢失或损坏，影响区块链的安全性。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效率低下：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拷贝构造函数在区块链中，需要复制大量的数据，这会消耗大量的资源，导致效率低下。</a:t>
            </a:r>
          </a:p>
          <a:p>
            <a:r>
              <a:t>2. 随着区块链的规模不断扩大，数据量也会随之增加，拷贝构造函数的效率也会进一步降低，这可能会影响区块链的吞吐量。</a:t>
            </a:r>
          </a:p>
          <a:p>
            <a:r>
              <a:t>3. 在高并发情况下，拷贝构造函数的效率低下可能会成为区块链性能的瓶颈，从而影响区块链的可扩展性。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安全性问题：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拷贝构造函数在区块链中的局限性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不适合大规模数据处理：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在区块链中，拷贝构造函数不适合处理大规模的数据，因为在复制数据时，会消耗大量的资源，导致性能低下。</a:t>
            </a:r>
          </a:p>
          <a:p>
            <a:r>
              <a:t>2. 随着区块链的规模不断扩大，数据量也会随之增加，拷贝构造函数的性能会进一步降低，这可能会影响区块链的可用性。</a:t>
            </a:r>
          </a:p>
          <a:p>
            <a:r>
              <a:t>3. 在分布式系统中，如果每个节点都需要存储完整的区块链数据，拷贝构造函数会在数据同步时消耗大量的资源，影响区块链的扩展性。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难以优化：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拷贝构造函数在区块链中难以优化，因为需要复制的数据量很大，而且数据结构复杂，难以找到有效的优化方法。</a:t>
            </a:r>
          </a:p>
          <a:p>
            <a:r>
              <a:t>2. 在分布式系统中，拷贝构造函数的优化更加困难，因为需要考虑多个节点之间的数据同步问题，需要确保数据的一致性和完整性。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如何优化区块链中的拷贝构造函数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拷贝构造函数在区块链中的应用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如何优化区块链中的拷贝构造函数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利用惰性初始化提升性能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在区块链中，数据通常会很大，且需要经常进行拷贝。</a:t>
            </a:r>
          </a:p>
          <a:p>
            <a:r>
              <a:t>2. 惰性初始化可以将数据的拷贝延迟到真正需要使用时再进行，从而减少内存占用和提高性能。</a:t>
            </a:r>
          </a:p>
          <a:p>
            <a:r>
              <a:t>3. 惰性初始化可以通过使用智能指针或引用计数等技术来实现。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避免不必要的拷贝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在区块链中，不必要的拷贝会浪费内存和时间。</a:t>
            </a:r>
          </a:p>
          <a:p>
            <a:r>
              <a:t>2. 避免不必要的拷贝可以通过使用引用而不是值、使用池化的对象或使用内存映射文件等技术来实现。</a:t>
            </a:r>
          </a:p>
          <a:p>
            <a:r>
              <a:t>3. 避免不必要的拷贝可以提高区块链的性能和可伸缩性。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如何优化区块链中的拷贝构造函数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利用多线程技术并行拷贝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在区块链中，数据拷贝通常是一个耗时的操作。</a:t>
            </a:r>
          </a:p>
          <a:p>
            <a:r>
              <a:t>2. 多线程技术可以将数据拷贝并行化，从而提高性能。</a:t>
            </a:r>
          </a:p>
          <a:p>
            <a:r>
              <a:t>3. 利用多线程技术并行拷贝可以通过使用线程池、使用锁或使用原子操作等技术来实现。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利用硬件加速技术优化拷贝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在区块链中，数据拷贝通常是一个计算密集型操作。</a:t>
            </a:r>
          </a:p>
          <a:p>
            <a:r>
              <a:t>2. 硬件加速技术可以加速计算密集型操作，从而提高性能。</a:t>
            </a:r>
          </a:p>
          <a:p>
            <a:r>
              <a:t>3. 利用硬件加速技术优化拷贝可以通过使用GPU、使用FPGA或使用ASIC等技术来实现。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https://d.book118.com/215321221343011113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区块链中拷贝构造函数的应用场景</vt:lpstr>
      <vt:lpstr> 区块链中拷贝构造函数的应用场景</vt:lpstr>
      <vt:lpstr> 区块链中拷贝构造函数的应用场景</vt:lpstr>
      <vt:lpstr> 区块链中拷贝构造函数的应用场景</vt:lpstr>
      <vt:lpstr> 拷贝构造函数在区块链中的优势</vt:lpstr>
      <vt:lpstr> 拷贝构造函数在区块链中的优势</vt:lpstr>
      <vt:lpstr> 拷贝构造函数在区块链中的优势</vt:lpstr>
      <vt:lpstr> 拷贝构造函数在区块链中的局限性</vt:lpstr>
      <vt:lpstr>#. 拷贝构造函数在区块链中的局限性</vt:lpstr>
      <vt:lpstr>#. 拷贝构造函数在区块链中的局限性</vt:lpstr>
      <vt:lpstr>#. 拷贝构造函数在区块链中的局限性</vt:lpstr>
      <vt:lpstr> 如何优化区块链中的拷贝构造函数</vt:lpstr>
      <vt:lpstr> 如何优化区块链中的拷贝构造函数</vt:lpstr>
      <vt:lpstr> 如何优化区块链中的拷贝构造函数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2024-09-20T21:01:30.147</cp:lastPrinted>
  <dcterms:created xsi:type="dcterms:W3CDTF">2024-09-20T13:01:30Z</dcterms:created>
  <dcterms:modified xsi:type="dcterms:W3CDTF">2024-09-20T13:01:32Z</dcterms:modified>
</cp:coreProperties>
</file>