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2EEB8-F931-429C-9DD8-C68B5AD2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19B79-8CF3-4F8C-BD3E-CC2176E6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9AB34-80FC-4F33-996E-A4703FCCF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0C402-0B63-4961-A5B0-B86F5687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D2B80-800C-46B3-B621-F6DC878C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C6189-85D9-4AE2-B897-6CBB3F63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7A511-E2C6-494A-997C-3DA97B5D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033AA-FF34-4B7B-9627-97AAB4BB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73159-4F9B-47D2-A615-84B07316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92189-E4FF-4A25-9BF7-9271138A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7B0E3-11A5-491C-992C-E83C37AA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220010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直播间活动策划提高直播间观众的付费意愿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直播间现状与目标分析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活动策划原则与策略制定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活动类型选择与内容设计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活动执行与监控调整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直播间现状与目标分析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付费用户比例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付费金额分布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付费内容偏好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目前直播间内付费用户的比例较低，大部分观众选择免费观看。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付费用户的金额分布呈现两极分化，少数用户付费金额较高，大部分用户付费金额较低。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观众对于不同类型的付费内容偏好不同，需要针对不同类型的内容进行差异化策划。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当前直播间观众付费情况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提高付费意愿的目标设定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通过策划优质、有吸引力的付费内容，提高付费用户比例，增加直播间的收入。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针对高价值用户，推出更加优质、个性化的付费服务，提升用户的付费金额。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根据观众需求，拓展不同类型的付费内容，满足更多用户的需求，提高付费意愿。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提高付费用户比例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提升付费金额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拓展付费内容类型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观众需求调研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心理预期分析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观众需求与心理预期调研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分析观众对于付费内容的心理预期，包括价格、品质、服务等方面，确保策划的付费内容符合观众预期。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了解竞争对手的直播间付费内容策划情况，借鉴其成功经验，避免其失败教训，提高自身策划水平。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通过问卷调查、访谈等方式了解观众对于直播间付费内容的需求和期望，为策划提供依据。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活动策划原则与策略制定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深入了解目标观众的兴趣、需求和消费习惯，以便为他们量身定制合适的活动。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分析目标观众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划分用户群体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根据观众的年龄、性别、地域等特征进行细分，为每个群体设计有针对性的活动内容。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利用大数据和人工智能技术，实现个性化推荐，将观众感兴趣的活动推送到他们面前。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针对性原则：针对不同用户群体设计活动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鼓励团队成员提出创新性想法，结合时下热点和流行元素，打造别具一格的直播活动。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提供丰富多样的直播内容，如互动游戏、才艺展示、知识分享等，以满足观众多元化的需求。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定期更新直播内容和活动形式，保持观众对直播间的新鲜感和好奇心。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创新性原则：打造独特有趣的直播内容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强化直播间的社交功能，如建立粉丝群、组织线下活动等，让观众在直播间找到志同道合的朋友。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通过弹幕、评论等方式与观众进行实时互动，让他们感受到参与其中的乐趣。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设置观众可以参与的环节，如投票、抽奖等，提高他们的参与度和归属感。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互动性原则：增强观众参与感和归属感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活动类型选择与内容设计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严格限制活动时间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在特定时间段内推出限时秒杀活动，通过倒计时等方式营造紧张氛围。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精选优质商品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选择受欢迎且利润空间较大的商品参与秒杀，吸引观众抢购。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强化宣传推广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提前在直播间、社交媒体等渠道进行预告和宣传，提高观众对活动的知晓度和期待感。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限时秒杀：营造紧张刺激氛围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设置诱人奖品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选择观众喜爱的奖品，如热门商品、定制礼品等，提高观众参与抽奖的积极性。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多样化抽奖形式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可采用随机抽奖、答题抽奖等形式，增加抽奖的趣味性和公平性。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引导观众参与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主播可通过口头提示、弹幕互动等方式引导观众参与抽奖，提高活动参与度。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抽奖环节：激发观众参与热情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https://d.book118.com/215322001001011102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2024-09-10T18:08:53.226</cp:lastPrinted>
  <dcterms:created xsi:type="dcterms:W3CDTF">2024-09-10T10:08:53Z</dcterms:created>
  <dcterms:modified xsi:type="dcterms:W3CDTF">2024-09-10T10:08:55Z</dcterms:modified>
</cp:coreProperties>
</file>