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F9103F-1F43-49DE-9E2D-BFA58AEF4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37AB5-C3C0-4270-A523-E912CD04F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88067C-CC75-4B2C-9F49-29225CF6B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8C47EF-1CFD-402F-8518-D0EBC92BCF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15731A-715E-40B3-B485-103C42F76F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AD6382-A49B-46F6-A544-E60A50DAEF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AAC629-670A-445B-941E-6B58043B2C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853821-A4D6-40BE-9C6F-54150EA764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EC2C6A-6975-4C83-A317-FA498AF074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8BCFB8-A34A-4FC5-90F6-E8AF32821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EA7846-2D94-49B5-A10E-8B3B7CE6E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3233142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隐马尔可夫模型及其应用课件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隐马尔可夫模型简介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隐马尔可夫模型的算法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隐马尔可夫模型的应用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隐马尔可夫模型的训练与优化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隐马尔可夫模型的扩展与改进</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隐马尔可夫模型的前景与挑战</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隐马尔可夫模型简介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隐马尔可夫模型（HMM）是一种统计模型，用于描述一个不可观测的马尔可夫过程，也就是状态转移过程是马尔可夫的，但观测结果不是。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HMM具有无监督学习的特性，可以用于预测未来的状态和观测。</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930" b="793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HMM具有强大的应用场景，例如语音识别、自然语言处理、生物信息学和金融时间序列分析等。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075" r="1507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状态是隐藏的随机变量，表示系统的内部状态。</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状态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观测是系统的输出，通常是状态的函数。</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观测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表示从一个状态转移到另一个状态的概率。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状态转移概率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表示在给定状态下观测到某个值的概率。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观测概率</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模型的基本概念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初始状态概率</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表示系统初始状态的概率分布。</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状态转移概率矩阵</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表示不同状态之间的转移概率。</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观测概率矩阵</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表示在给定状态下观测到某个值的概率。</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发射概率</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表示在给定状态下观测到某个值的概率。</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模型的参数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隐马尔可夫模型的算法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1. 初始化</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计算初始状态的概率。</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前向算法用于计算给定观察序列和模型参数下，从初始状态到达终态的所有可能路径的概率。</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2. 递推</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根据观察序列和转移概率，计算每个时刻的状态概率。</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用途</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主要用于隐马尔可夫模型的参数估计和预测。</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3. 终止</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计算最终状态的概率。</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前向算法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后向算法用于计算给定观察序列和模型参数下，从初始状态经过所有可能路径到达终态的概率。</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定义</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主要用于隐马尔可夫模型的参数估计和预测。</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用途</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计算从初始状态出发的概率为1的概率。</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1. 初始化</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根据观察序列和转移概率，计算每个时刻的后向概率。</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2. 递推</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计算最终状态的后向概率。</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3. 终止</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后向算法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用途</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主要用于隐马尔可夫模型的解码和语音识别等领域。</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3. 终止</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返回概率最大的路径作为最优路径。</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2. 递推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根据转移概率和观测概率，逐步更新路径的概率。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维特比算法是一种高效求解隐马尔可夫模型中最优路径的算法。</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1. 初始化</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选择一个初始路径。</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维特比算法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隐马尔可夫模型的应用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alpha val="100000"/>
                  </a:srgbClr>
                </a:solidFill>
                <a:latin typeface="Microsoft Yahei"/>
                <a:ea typeface="Microsoft Yahei"/>
                <a:cs typeface="Microsoft Yahei"/>
              </a:rPr>
              <a:t>语音识别是利用计算机自动识别人的语音信号，并将其转换成相应的文本或命令的技术。隐马尔可夫模型在语音识别中发挥了重要作用，可以用于建模语音信号的时间序列结构和概率分布。</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基于隐马尔可夫模型的语音识别系统通常包括特征提取、模型训练和识别三个步骤。特征提取用于提取语音信号中的关键特征，如梅尔频率倒谱系数（MFCC）。模型训练用于构建基于这些特征的隐马尔可夫模型。识别阶段则利用这些模型对输入的语音信号进行分类和识别。</a:t>
            </a:r>
          </a:p>
        </p:txBody>
      </p:sp>
      <p:sp>
        <p:nvSpPr>
          <p:cNvPr id="8" name="AutoShape 8"/>
          <p:cNvSpPr/>
          <p:nvPr/>
        </p:nvSpPr>
        <p:spPr>
          <a:xfrm>
            <a:off x="8118788"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隐马尔可夫模型在语音识别中的优势在于能够处理语音信号的时间序列特性和动态变化，提高了识别的准确性和鲁棒性。</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在语音识别中的应用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自然语言处理是让计算机理解和生成人类语言的能力。隐马尔可夫模型在自然语言处理中主要用于词性标注、句法分析、机器翻译等任务。</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词性标注中，隐马尔可夫模型可以用于建模词序列的概率分布，并利用这些模型对新的句子进行词性标注。在句法分析中，隐马尔可夫模型可以用于构建短语结构树和依存关系树，以理解句子的语法结构和语义关系。在机器翻译中，隐马尔可夫模型可以用于建模源语言和目标语言之间的翻译概率，以提高翻译的准确性和流畅性。</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隐马尔可夫模型在自然语言处理中的优势在于能够处理语言的复杂性和动态性，并提供了定量的概率度量，有助于提高算法的稳定性和可靠性。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在自然语言处理中的应用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https://d.book118.com/215323314202011121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2024-09-24T15:08:07.364</cp:lastPrinted>
  <dcterms:created xsi:type="dcterms:W3CDTF">2024-09-24T07:08:07Z</dcterms:created>
  <dcterms:modified xsi:type="dcterms:W3CDTF">2024-09-24T07:08:09Z</dcterms:modified>
</cp:coreProperties>
</file>