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4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6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4B927-4D98-4736-98F0-4B7D81EE6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D7BA8-24D0-4DA1-8133-20767EB10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C036F-0F82-4C80-B61B-F1D789975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85EA4-2549-4788-9FE7-6A4CD8827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B37498-1EEB-4C10-8D51-A6609B3D6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5B7E1C-3038-4F9C-BC9B-82DD302A0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B0F0C7-D3BE-486E-B6D2-6D25DA5CC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F05B5-32B7-4739-8824-AEA069226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29732-CB05-445A-9DEA-36DA358ED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2AB81-96A8-4F3B-BD01-E762FA4E2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D8F6C-963A-4C10-8172-B65B55BAC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33" r:id="rId2"/>
    <p:sldLayoutId id="2147484634" r:id="rId3"/>
    <p:sldLayoutId id="2147484635" r:id="rId4"/>
    <p:sldLayoutId id="2147484636" r:id="rId5"/>
    <p:sldLayoutId id="2147484637" r:id="rId6"/>
    <p:sldLayoutId id="2147484638" r:id="rId7"/>
    <p:sldLayoutId id="2147484639" r:id="rId8"/>
    <p:sldLayoutId id="2147484640" r:id="rId9"/>
    <p:sldLayoutId id="2147484641" r:id="rId10"/>
    <p:sldLayoutId id="214748464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22" Type="http://schemas.openxmlformats.org/officeDocument/2006/relationships/tags" Target="../tags/tag243.xml" /><Relationship Id="rId23" Type="http://schemas.openxmlformats.org/officeDocument/2006/relationships/tags" Target="../tags/tag244.xml" /><Relationship Id="rId24" Type="http://schemas.openxmlformats.org/officeDocument/2006/relationships/tags" Target="../tags/tag245.xml" /><Relationship Id="rId25" Type="http://schemas.openxmlformats.org/officeDocument/2006/relationships/tags" Target="../tags/tag246.xml" /><Relationship Id="rId26" Type="http://schemas.openxmlformats.org/officeDocument/2006/relationships/tags" Target="../tags/tag247.xml" /><Relationship Id="rId27" Type="http://schemas.openxmlformats.org/officeDocument/2006/relationships/tags" Target="../tags/tag248.xml" /><Relationship Id="rId28" Type="http://schemas.openxmlformats.org/officeDocument/2006/relationships/tags" Target="../tags/tag249.xml" /><Relationship Id="rId29" Type="http://schemas.openxmlformats.org/officeDocument/2006/relationships/tags" Target="../tags/tag250.xml" /><Relationship Id="rId3" Type="http://schemas.openxmlformats.org/officeDocument/2006/relationships/tags" Target="../tags/tag224.xml" /><Relationship Id="rId30" Type="http://schemas.openxmlformats.org/officeDocument/2006/relationships/tags" Target="../tags/tag251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2411414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处方保存期限要求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处方保存期限的法规要求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处方保存期限的实践操作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处方保存期限的意义和价值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处方保存期限的未来展望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处方保存期限的法规要求</a:t>
            </a:r>
            <a:endParaRPr lang="zh-CN" altLang="en-US"/>
          </a:p>
        </p:txBody>
      </p:sp>
      <p:sp>
        <p:nvSpPr>
          <p:cNvPr id="10491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卫生部关于处方保存期限的规定</a:t>
            </a:r>
            <a:endParaRPr lang="zh-CN" altLang="en-US"/>
          </a:p>
        </p:txBody>
      </p:sp>
      <p:sp>
        <p:nvSpPr>
          <p:cNvPr id="104931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处方销毁：超过保存期限的处方，医疗机构应当按照卫生部的规定进行销毁，并做好销毁记录。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2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处方查询：患者可以向医疗机构查询自己的处方记录，医疗机构应当提供相应的查询服务。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处方保存方式：医疗机构应当采用电子处方系统保存处方，并确保处方的真实性和完整性。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处方保存期限：医疗机构应当按照卫生部的规定保存处方，保存期限不得少于三年。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处方保存期限的法律依据</a:t>
            </a:r>
            <a:endParaRPr lang="zh-CN" altLang="en-US"/>
          </a:p>
        </p:txBody>
      </p:sp>
      <p:sp>
        <p:nvSpPr>
          <p:cNvPr id="104937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《中华人民共和国药品管理法》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《药品经营质量管理规范》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《医疗机构管理条例》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《医疗机构药事管理规定》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《医疗事故处理条例》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《处方管理办法》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处方保存期限的国际比较</a:t>
            </a:r>
            <a:endParaRPr lang="zh-CN" altLang="en-US"/>
          </a:p>
        </p:txBody>
      </p:sp>
      <p:sp>
        <p:nvSpPr>
          <p:cNvPr id="10494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美国：处方保存期限为5年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英国：处方保存期限为6年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德国：处方保存期限为7年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日本：处方保存期限为8年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中国：处方保存期限为10年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澳大利亚：处方保存期限为12年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处方保存期限的实践操作</a:t>
            </a:r>
            <a:endParaRPr lang="zh-CN" altLang="en-US"/>
          </a:p>
        </p:txBody>
      </p:sp>
      <p:sp>
        <p:nvSpPr>
          <p:cNvPr id="10495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处方保存期限的具体操作流程</a:t>
            </a:r>
            <a:endParaRPr lang="zh-CN" altLang="en-US"/>
          </a:p>
        </p:txBody>
      </p:sp>
      <p:sp>
        <p:nvSpPr>
          <p:cNvPr id="104963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处方开具后，应立即进行保存，并记录保存时间。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处方保存期满后，应按照相关规定进行销毁，并记录销毁时间。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处方保存期间，应定期检查其完整性和可读性，确保处方信息的准确性。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处方保存期限一般为1年，特殊情况下可延长至2年。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处方保存期限的注意事项</a:t>
            </a:r>
            <a:endParaRPr lang="zh-CN" altLang="en-US"/>
          </a:p>
        </p:txBody>
      </p:sp>
      <p:sp>
        <p:nvSpPr>
          <p:cNvPr id="104971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处方保存期限：根据药品种类和剂型不同，保存期限也不同，一般为1-5年。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处方保存条件：需要避光、避热、避湿，避免阳光直射和高温高湿环境。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处方保存方式：建议使用专用的处方保存箱或文件夹，以便于管理和查找。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处方销毁：过期或无用的处方需要及时销毁，避免误用或滥用。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https://d.book118.com/215324114142011042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222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处方保存期限要求</vt:lpstr>
      <vt:lpstr>目录</vt:lpstr>
      <vt:lpstr>单击此处添加章节标题</vt:lpstr>
      <vt:lpstr>处方保存期限的法规要求</vt:lpstr>
      <vt:lpstr>PowerPoint Presentation</vt:lpstr>
      <vt:lpstr>卫生部关于处方保存期限的规定</vt:lpstr>
      <vt:lpstr>处方保存期限的法律依据</vt:lpstr>
      <vt:lpstr>处方保存期限的国际比较</vt:lpstr>
      <vt:lpstr>处方保存期限的实践操作</vt:lpstr>
      <vt:lpstr>PowerPoint Presentation</vt:lpstr>
      <vt:lpstr>处方保存期限的具体操作流程</vt:lpstr>
      <vt:lpstr>处方保存期限的注意事项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2024-09-03T16:19:47.064</cp:lastPrinted>
  <dcterms:created xsi:type="dcterms:W3CDTF">2024-09-03T08:19:47Z</dcterms:created>
  <dcterms:modified xsi:type="dcterms:W3CDTF">2024-09-03T08:19:49Z</dcterms:modified>
</cp:coreProperties>
</file>